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2.png" ContentType="image/png"/>
  <Override PartName="/ppt/media/image3.png" ContentType="image/png"/>
  <Override PartName="/ppt/media/image14.png" ContentType="image/png"/>
  <Override PartName="/ppt/media/image5.png" ContentType="image/png"/>
  <Override PartName="/ppt/media/image8.jpeg" ContentType="image/jpeg"/>
  <Override PartName="/ppt/media/image15.png" ContentType="image/png"/>
  <Override PartName="/ppt/media/image6.png" ContentType="image/png"/>
  <Override PartName="/ppt/media/image10.png" ContentType="image/png"/>
  <Override PartName="/ppt/media/image1.png" ContentType="image/png"/>
  <Override PartName="/ppt/media/image7.png" ContentType="image/png"/>
  <Override PartName="/ppt/media/image11.png" ContentType="image/png"/>
  <Override PartName="/ppt/media/image2.png" ContentType="image/png"/>
  <Override PartName="/ppt/media/image9.png" ContentType="image/png"/>
  <Override PartName="/ppt/media/image13.png" ContentType="image/png"/>
  <Override PartName="/ppt/media/image4.png" ContentType="image/png"/>
  <Override PartName="/ppt/slides/slide1.xml" ContentType="application/vnd.openxmlformats-officedocument.presentationml.slide+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s-ES" sz="4400" spc="-1" strike="noStrike">
                <a:solidFill>
                  <a:srgbClr val="000000"/>
                </a:solidFill>
                <a:latin typeface="Arial"/>
              </a:rPr>
              <a:t>Pulse para desplazar la diapositiva</a:t>
            </a:r>
            <a:endParaRPr b="0" lang="es-ES" sz="4400" spc="-1" strike="noStrike">
              <a:solidFill>
                <a:srgbClr val="000000"/>
              </a:solidFill>
              <a:latin typeface="Arial"/>
            </a:endParaRPr>
          </a:p>
        </p:txBody>
      </p:sp>
      <p:sp>
        <p:nvSpPr>
          <p:cNvPr id="44"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s-ES" sz="2000" spc="-1" strike="noStrike">
                <a:solidFill>
                  <a:srgbClr val="000000"/>
                </a:solidFill>
                <a:latin typeface="Arial"/>
              </a:rPr>
              <a:t>Pulse para editar el formato de las notas</a:t>
            </a:r>
            <a:endParaRPr b="0" lang="es-ES" sz="2000" spc="-1" strike="noStrike">
              <a:solidFill>
                <a:srgbClr val="000000"/>
              </a:solidFill>
              <a:latin typeface="Arial"/>
            </a:endParaRPr>
          </a:p>
        </p:txBody>
      </p:sp>
      <p:sp>
        <p:nvSpPr>
          <p:cNvPr id="45"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s-ES" sz="1400" spc="-1" strike="noStrike">
                <a:solidFill>
                  <a:srgbClr val="000000"/>
                </a:solidFill>
                <a:latin typeface="Times New Roman"/>
              </a:rPr>
              <a:t>&lt;cabecera&gt;</a:t>
            </a:r>
            <a:endParaRPr b="0" lang="es-ES" sz="1400" spc="-1" strike="noStrike">
              <a:solidFill>
                <a:srgbClr val="000000"/>
              </a:solidFill>
              <a:latin typeface="Times New Roman"/>
            </a:endParaRPr>
          </a:p>
        </p:txBody>
      </p:sp>
      <p:sp>
        <p:nvSpPr>
          <p:cNvPr id="46" name="PlaceHolder 4"/>
          <p:cNvSpPr>
            <a:spLocks noGrp="1"/>
          </p:cNvSpPr>
          <p:nvPr>
            <p:ph type="dt" idx="13"/>
          </p:nvPr>
        </p:nvSpPr>
        <p:spPr>
          <a:xfrm>
            <a:off x="4278960" y="0"/>
            <a:ext cx="3280680" cy="534240"/>
          </a:xfrm>
          <a:prstGeom prst="rect">
            <a:avLst/>
          </a:prstGeom>
          <a:noFill/>
          <a:ln w="0">
            <a:noFill/>
          </a:ln>
        </p:spPr>
        <p:txBody>
          <a:bodyPr lIns="0" rIns="0" tIns="0" bIns="0" anchor="t">
            <a:noAutofit/>
          </a:bodyPr>
          <a:lstStyle>
            <a:lvl1pPr indent="0" algn="r">
              <a:buNone/>
              <a:defRPr b="0" lang="es-ES" sz="1400" spc="-1" strike="noStrike">
                <a:solidFill>
                  <a:srgbClr val="000000"/>
                </a:solidFill>
                <a:latin typeface="Times New Roman"/>
              </a:defRPr>
            </a:lvl1pPr>
          </a:lstStyle>
          <a:p>
            <a:pPr indent="0" algn="r">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
        <p:nvSpPr>
          <p:cNvPr id="47" name="PlaceHolder 5"/>
          <p:cNvSpPr>
            <a:spLocks noGrp="1"/>
          </p:cNvSpPr>
          <p:nvPr>
            <p:ph type="ftr" idx="14"/>
          </p:nvPr>
        </p:nvSpPr>
        <p:spPr>
          <a:xfrm>
            <a:off x="0" y="10157400"/>
            <a:ext cx="3280680" cy="534240"/>
          </a:xfrm>
          <a:prstGeom prst="rect">
            <a:avLst/>
          </a:prstGeom>
          <a:noFill/>
          <a:ln w="0">
            <a:noFill/>
          </a:ln>
        </p:spPr>
        <p:txBody>
          <a:bodyPr lIns="0" rIns="0" tIns="0" bIns="0" anchor="b">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&lt;pie de página&gt;</a:t>
            </a:r>
            <a:endParaRPr b="0" lang="es-ES" sz="1400" spc="-1" strike="noStrike">
              <a:solidFill>
                <a:srgbClr val="000000"/>
              </a:solidFill>
              <a:latin typeface="Times New Roman"/>
            </a:endParaRPr>
          </a:p>
        </p:txBody>
      </p:sp>
      <p:sp>
        <p:nvSpPr>
          <p:cNvPr id="48" name="PlaceHolder 6"/>
          <p:cNvSpPr>
            <a:spLocks noGrp="1"/>
          </p:cNvSpPr>
          <p:nvPr>
            <p:ph type="sldNum" idx="15"/>
          </p:nvPr>
        </p:nvSpPr>
        <p:spPr>
          <a:xfrm>
            <a:off x="4278960" y="10157400"/>
            <a:ext cx="3280680" cy="534240"/>
          </a:xfrm>
          <a:prstGeom prst="rect">
            <a:avLst/>
          </a:prstGeom>
          <a:noFill/>
          <a:ln w="0">
            <a:noFill/>
          </a:ln>
        </p:spPr>
        <p:txBody>
          <a:bodyPr lIns="0" rIns="0" tIns="0" bIns="0" anchor="b">
            <a:noAutofit/>
          </a:bodyPr>
          <a:lstStyle>
            <a:lvl1pPr indent="0" algn="r">
              <a:buNone/>
              <a:defRPr b="0" lang="es-ES" sz="1400" spc="-1" strike="noStrike">
                <a:solidFill>
                  <a:srgbClr val="000000"/>
                </a:solidFill>
                <a:latin typeface="Times New Roman"/>
              </a:defRPr>
            </a:lvl1pPr>
          </a:lstStyle>
          <a:p>
            <a:pPr indent="0" algn="r">
              <a:buNone/>
            </a:pPr>
            <a:fld id="{1100F6AB-9707-4378-9B82-90A5DAD243BA}" type="slidenum">
              <a:rPr b="0" lang="es-ES" sz="1400" spc="-1" strike="noStrike">
                <a:solidFill>
                  <a:srgbClr val="000000"/>
                </a:solidFill>
                <a:latin typeface="Times New Roman"/>
              </a:rPr>
              <a:t>&lt;número&gt;</a:t>
            </a:fld>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sldImg"/>
          </p:nvPr>
        </p:nvSpPr>
        <p:spPr>
          <a:xfrm>
            <a:off x="1107000" y="812520"/>
            <a:ext cx="5344560" cy="4008240"/>
          </a:xfrm>
          <a:prstGeom prst="rect">
            <a:avLst/>
          </a:prstGeom>
          <a:ln w="0">
            <a:noFill/>
          </a:ln>
        </p:spPr>
      </p:sp>
      <p:sp>
        <p:nvSpPr>
          <p:cNvPr id="92" name="PlaceHolder 2"/>
          <p:cNvSpPr>
            <a:spLocks noGrp="1"/>
          </p:cNvSpPr>
          <p:nvPr>
            <p:ph type="body"/>
          </p:nvPr>
        </p:nvSpPr>
        <p:spPr>
          <a:xfrm>
            <a:off x="756000" y="5078520"/>
            <a:ext cx="6046920" cy="481032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NO HABLARLES EN LO MAS MINIMO QUE SE PUEDE UTILIZAR PARA FINES MALICIOSOS O HACKING</a:t>
            </a:r>
            <a:endParaRPr b="0" lang="es-ES" sz="2000" spc="-1" strike="noStrike">
              <a:solidFill>
                <a:srgbClr val="000000"/>
              </a:solidFill>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sldImg"/>
          </p:nvPr>
        </p:nvSpPr>
        <p:spPr>
          <a:xfrm>
            <a:off x="216000" y="812520"/>
            <a:ext cx="7126560" cy="4008600"/>
          </a:xfrm>
          <a:prstGeom prst="rect">
            <a:avLst/>
          </a:prstGeom>
          <a:ln w="0">
            <a:noFill/>
          </a:ln>
        </p:spPr>
      </p:sp>
      <p:sp>
        <p:nvSpPr>
          <p:cNvPr id="110"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Esta sección es para preguntas y dudas y experimentación si sobra tiempo como para ello</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Si te preguntan si es poco seguro, decir que no les he enseñado el proyecto original, esta modificado para que no puedan utilizarlo en otro dispositivo como una raspberry pi pico w y el lenguaje encima esta en otro idioma, no les he enseñado como cambiar el idioma del dispositivo, y que por lo tanto la mayoria de opciones quedan restringidas.</a:t>
            </a:r>
            <a:endParaRPr b="0" lang="es-ES" sz="2000" spc="-1" strike="noStrike">
              <a:solidFill>
                <a:srgbClr val="000000"/>
              </a:solidFill>
              <a:latin typeface="Arial"/>
            </a:endParaRPr>
          </a:p>
          <a:p>
            <a:pPr marL="216000" indent="-216000">
              <a:lnSpc>
                <a:spcPct val="100000"/>
              </a:lnSpc>
              <a:buNone/>
              <a:tabLst>
                <a:tab algn="l" pos="0"/>
              </a:tabLst>
            </a:pPr>
            <a:endParaRPr b="0" lang="es-ES" sz="2000" spc="-1" strike="noStrike">
              <a:solidFill>
                <a:srgbClr val="000000"/>
              </a:solidFill>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sldImg"/>
          </p:nvPr>
        </p:nvSpPr>
        <p:spPr>
          <a:xfrm>
            <a:off x="1107000" y="812520"/>
            <a:ext cx="5344560" cy="4008240"/>
          </a:xfrm>
          <a:prstGeom prst="rect">
            <a:avLst/>
          </a:prstGeom>
          <a:ln w="0">
            <a:noFill/>
          </a:ln>
        </p:spPr>
      </p:sp>
      <p:sp>
        <p:nvSpPr>
          <p:cNvPr id="94" name="PlaceHolder 2"/>
          <p:cNvSpPr>
            <a:spLocks noGrp="1"/>
          </p:cNvSpPr>
          <p:nvPr>
            <p:ph type="body"/>
          </p:nvPr>
        </p:nvSpPr>
        <p:spPr>
          <a:xfrm>
            <a:off x="756000" y="5078520"/>
            <a:ext cx="6046920" cy="481032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Un microcontrolador es un circuito integrado programable que es capaz de ejecutar ordenes guardadas en memoria.</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¿Y esto que significa? Básicamente, es un ordenador en miniatura programado para dar una salida. Se suele hacer la broma de que se parecen a bichos, por lo que un mosquito con poderes digitales es la mejor representación de un microcontrolador.</a:t>
            </a:r>
            <a:endParaRPr b="0" lang="es-ES" sz="2000" spc="-1" strike="noStrike">
              <a:solidFill>
                <a:srgbClr val="000000"/>
              </a:solidFill>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sldImg"/>
          </p:nvPr>
        </p:nvSpPr>
        <p:spPr>
          <a:xfrm>
            <a:off x="1108800" y="813600"/>
            <a:ext cx="5345280" cy="4009680"/>
          </a:xfrm>
          <a:prstGeom prst="rect">
            <a:avLst/>
          </a:prstGeom>
          <a:ln w="0">
            <a:noFill/>
          </a:ln>
        </p:spPr>
      </p:sp>
      <p:sp>
        <p:nvSpPr>
          <p:cNvPr id="96" name="PlaceHolder 2"/>
          <p:cNvSpPr>
            <a:spLocks noGrp="1"/>
          </p:cNvSpPr>
          <p:nvPr>
            <p:ph type="body"/>
          </p:nvPr>
        </p:nvSpPr>
        <p:spPr>
          <a:xfrm>
            <a:off x="756000" y="5078520"/>
            <a:ext cx="6046920" cy="4810320"/>
          </a:xfrm>
          <a:prstGeom prst="rect">
            <a:avLst/>
          </a:prstGeom>
          <a:noFill/>
          <a:ln w="0">
            <a:noFill/>
          </a:ln>
        </p:spPr>
        <p:txBody>
          <a:bodyPr lIns="0" rIns="0" tIns="0" bIns="0" anchor="t">
            <a:noAutofit/>
          </a:bodyPr>
          <a:p>
            <a:pPr marL="216000" indent="0">
              <a:lnSpc>
                <a:spcPct val="100000"/>
              </a:lnSpc>
              <a:buNone/>
              <a:tabLst>
                <a:tab algn="l" pos="0"/>
              </a:tabLst>
            </a:pPr>
            <a:r>
              <a:rPr b="0" lang="es-ES" sz="2400" spc="-1" strike="noStrike">
                <a:solidFill>
                  <a:srgbClr val="000000"/>
                </a:solidFill>
                <a:latin typeface="Arial"/>
              </a:rPr>
              <a:t>Se usan como circuitos reprogramables que te permiten mantener un circuito compacto, permitiendote tambien que se pueda reutilizar el circuito. Esto permite que si se tiene que cambiar la funcion principal de un circuito, no se tenga que comprar y rehacer todo desde cero.</a:t>
            </a:r>
            <a:endParaRPr b="0" lang="es-ES" sz="2400" spc="-1" strike="noStrike">
              <a:solidFill>
                <a:srgbClr val="000000"/>
              </a:solidFill>
              <a:latin typeface="Arial"/>
            </a:endParaRPr>
          </a:p>
          <a:p>
            <a:pPr marL="216000" indent="0">
              <a:lnSpc>
                <a:spcPct val="100000"/>
              </a:lnSpc>
              <a:buNone/>
              <a:tabLst>
                <a:tab algn="l" pos="0"/>
              </a:tabLst>
            </a:pPr>
            <a:r>
              <a:rPr b="0" lang="es-ES" sz="2400" spc="-1" strike="noStrike">
                <a:solidFill>
                  <a:srgbClr val="000000"/>
                </a:solidFill>
                <a:latin typeface="Arial"/>
              </a:rPr>
              <a:t>Se usan para muchos tipos de circuitos digitales, un ejemplo de estos serían las consolas de videojuegos y los juguetes a radiocontrol (como el terraneitor)</a:t>
            </a:r>
            <a:endParaRPr b="0" lang="es-ES" sz="2400" spc="-1" strike="noStrike">
              <a:solidFill>
                <a:srgbClr val="000000"/>
              </a:solid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sldImg"/>
          </p:nvPr>
        </p:nvSpPr>
        <p:spPr>
          <a:xfrm>
            <a:off x="1108800" y="813600"/>
            <a:ext cx="5345280" cy="4009680"/>
          </a:xfrm>
          <a:prstGeom prst="rect">
            <a:avLst/>
          </a:prstGeom>
          <a:ln w="0">
            <a:noFill/>
          </a:ln>
        </p:spPr>
      </p:sp>
      <p:sp>
        <p:nvSpPr>
          <p:cNvPr id="98" name="PlaceHolder 2"/>
          <p:cNvSpPr>
            <a:spLocks noGrp="1"/>
          </p:cNvSpPr>
          <p:nvPr>
            <p:ph type="body"/>
          </p:nvPr>
        </p:nvSpPr>
        <p:spPr>
          <a:xfrm>
            <a:off x="756000" y="5078520"/>
            <a:ext cx="6046920" cy="4810320"/>
          </a:xfrm>
          <a:prstGeom prst="rect">
            <a:avLst/>
          </a:prstGeom>
          <a:noFill/>
          <a:ln w="0">
            <a:noFill/>
          </a:ln>
        </p:spPr>
        <p:txBody>
          <a:bodyPr lIns="0" rIns="0" tIns="0" bIns="0" anchor="t">
            <a:noAutofit/>
          </a:bodyPr>
          <a:p>
            <a:pPr marL="216000" indent="0">
              <a:lnSpc>
                <a:spcPct val="100000"/>
              </a:lnSpc>
              <a:buNone/>
              <a:tabLst>
                <a:tab algn="l" pos="0"/>
              </a:tabLst>
            </a:pPr>
            <a:r>
              <a:rPr b="0" lang="es-ES" sz="2400" spc="-1" strike="noStrike">
                <a:solidFill>
                  <a:srgbClr val="000000"/>
                </a:solidFill>
                <a:latin typeface="Arial"/>
              </a:rPr>
              <a:t>Nosotros los vamos a usar en este taller para crear unos “USB inteligentes”. Esto son unos dispositivos capaces de realizar funciones automáticas estilo “macros” para nosotros. Esto nos permite realizar tareas cotidianas de manera automática, a traves de teclado en este caso. Se pueden utilizar ordenadores en miniatura como estos para multiples funciones, como por ejemplo manejar de manera relativamente sencilla una tira de leds o realizar electrónica basica</a:t>
            </a:r>
            <a:endParaRPr b="0" lang="es-ES" sz="2400" spc="-1" strike="noStrike">
              <a:solidFill>
                <a:srgbClr val="000000"/>
              </a:solidFill>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sldImg"/>
          </p:nvPr>
        </p:nvSpPr>
        <p:spPr>
          <a:xfrm>
            <a:off x="216000" y="812520"/>
            <a:ext cx="7126560" cy="4008600"/>
          </a:xfrm>
          <a:prstGeom prst="rect">
            <a:avLst/>
          </a:prstGeom>
          <a:ln w="0">
            <a:noFill/>
          </a:ln>
        </p:spPr>
      </p:sp>
      <p:sp>
        <p:nvSpPr>
          <p:cNvPr id="100"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De primer paso se tiene que pulsar el boton amarillo y mientras se mantiene pulsado conectar el dispositivo.</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Deberia aparecer como un dispositivo de almacenamiento.</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Si alguien tiene problema que levante la mano y mi compañero podra asistirles(o yo todo depende de la situacion)</a:t>
            </a:r>
            <a:endParaRPr b="0" lang="es-ES" sz="2000" spc="-1" strike="noStrike">
              <a:solidFill>
                <a:srgbClr val="000000"/>
              </a:solidFill>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sldImg"/>
          </p:nvPr>
        </p:nvSpPr>
        <p:spPr>
          <a:xfrm>
            <a:off x="216000" y="812520"/>
            <a:ext cx="7126560" cy="4008600"/>
          </a:xfrm>
          <a:prstGeom prst="rect">
            <a:avLst/>
          </a:prstGeom>
          <a:ln w="0">
            <a:noFill/>
          </a:ln>
        </p:spPr>
      </p:sp>
      <p:sp>
        <p:nvSpPr>
          <p:cNvPr id="102"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En el siguiente paso se debe arrastrar o copiar y pegar el archivo que adafruit circuitpython, que sera el modulo principal que nos permitira cargar archivos de micropython para utilizarlos en nuestra librería.</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Despues de cargar el archivo, el dispositivo se desconectará y se reconectará como “CIRCUITPY”.</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Si a alguien no le sale que pregunte ahora porque es importante.</a:t>
            </a:r>
            <a:endParaRPr b="0" lang="es-ES" sz="2000" spc="-1" strike="noStrike">
              <a:solidFill>
                <a:srgbClr val="000000"/>
              </a:solid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sldImg"/>
          </p:nvPr>
        </p:nvSpPr>
        <p:spPr>
          <a:xfrm>
            <a:off x="216000" y="812520"/>
            <a:ext cx="7126560" cy="4008600"/>
          </a:xfrm>
          <a:prstGeom prst="rect">
            <a:avLst/>
          </a:prstGeom>
          <a:ln w="0">
            <a:noFill/>
          </a:ln>
        </p:spPr>
      </p:sp>
      <p:sp>
        <p:nvSpPr>
          <p:cNvPr id="104"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Se arrastra al directorio raiz de la raspberry la carpeta lib entera, esta contiene archivos importantes para que funcione correctamente.</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Cuando la carpeta library este deberia tener unos led pulsantes de manera gradual, no de manera parpadeante como antes</a:t>
            </a:r>
            <a:endParaRPr b="0" lang="es-ES" sz="2000" spc="-1" strike="noStrike">
              <a:solidFill>
                <a:srgbClr val="000000"/>
              </a:solidFill>
              <a:latin typeface="Arial"/>
            </a:endParaRPr>
          </a:p>
          <a:p>
            <a:pPr marL="216000" indent="-216000">
              <a:lnSpc>
                <a:spcPct val="100000"/>
              </a:lnSpc>
              <a:buNone/>
              <a:tabLst>
                <a:tab algn="l" pos="0"/>
              </a:tabLst>
            </a:pPr>
            <a:endParaRPr b="0" lang="es-ES" sz="2000" spc="-1" strike="noStrike">
              <a:solidFill>
                <a:srgbClr val="000000"/>
              </a:solid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sldImg"/>
          </p:nvPr>
        </p:nvSpPr>
        <p:spPr>
          <a:xfrm>
            <a:off x="216000" y="812520"/>
            <a:ext cx="7126560" cy="4008600"/>
          </a:xfrm>
          <a:prstGeom prst="rect">
            <a:avLst/>
          </a:prstGeom>
          <a:ln w="0">
            <a:noFill/>
          </a:ln>
        </p:spPr>
      </p:sp>
      <p:sp>
        <p:nvSpPr>
          <p:cNvPr id="106"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Se arrastran los 3 archivos con extensión .py, que son los que contienen la logica de los “usb inteligentes”. Y si aparece la notificación de sobreescribir archivos, se deben sobreescribir.</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Ahora podemos comprobar que hemos cargado todo bien antes de empezar a cargar archivos, desconectando y volviendo a conectar los dispositivos</a:t>
            </a:r>
            <a:endParaRPr b="0" lang="es-ES" sz="2000" spc="-1" strike="noStrike">
              <a:solidFill>
                <a:srgbClr val="000000"/>
              </a:solidFill>
              <a:latin typeface="Arial"/>
            </a:endParaRPr>
          </a:p>
          <a:p>
            <a:pPr marL="216000" indent="-216000">
              <a:lnSpc>
                <a:spcPct val="100000"/>
              </a:lnSpc>
              <a:buNone/>
              <a:tabLst>
                <a:tab algn="l" pos="0"/>
              </a:tabLst>
            </a:pPr>
            <a:endParaRPr b="0" lang="es-ES" sz="2000" spc="-1" strike="noStrike">
              <a:solidFill>
                <a:srgbClr val="000000"/>
              </a:solidFill>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sldImg"/>
          </p:nvPr>
        </p:nvSpPr>
        <p:spPr>
          <a:xfrm>
            <a:off x="216000" y="812520"/>
            <a:ext cx="7126560" cy="4008600"/>
          </a:xfrm>
          <a:prstGeom prst="rect">
            <a:avLst/>
          </a:prstGeom>
          <a:ln w="0">
            <a:noFill/>
          </a:ln>
        </p:spPr>
      </p:sp>
      <p:sp>
        <p:nvSpPr>
          <p:cNvPr id="108"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216000">
              <a:lnSpc>
                <a:spcPct val="100000"/>
              </a:lnSpc>
              <a:buNone/>
              <a:tabLst>
                <a:tab algn="l" pos="0"/>
              </a:tabLst>
            </a:pPr>
            <a:r>
              <a:rPr b="0" lang="es-ES" sz="2000" spc="-1" strike="noStrike">
                <a:solidFill>
                  <a:srgbClr val="000000"/>
                </a:solidFill>
                <a:latin typeface="Arial"/>
              </a:rPr>
              <a:t>Y el ultimo paso es arrastrar el archivo “macros.dd” para cargar un macros.</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Y con eso el usb inteligente estaría listo para su funcionamiento.</a:t>
            </a:r>
            <a:endParaRPr b="0" lang="es-ES" sz="2000" spc="-1" strike="noStrike">
              <a:solidFill>
                <a:srgbClr val="000000"/>
              </a:solidFill>
              <a:latin typeface="Arial"/>
            </a:endParaRPr>
          </a:p>
          <a:p>
            <a:pPr marL="216000" indent="-216000">
              <a:lnSpc>
                <a:spcPct val="100000"/>
              </a:lnSpc>
              <a:buNone/>
              <a:tabLst>
                <a:tab algn="l" pos="0"/>
              </a:tabLst>
            </a:pP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Si lo desconectais y lo volveis a conectar vereis que se realizaran las operaciones en el orden que habeis puesto</a:t>
            </a:r>
            <a:endParaRPr b="0" lang="es-ES" sz="2000" spc="-1" strike="noStrike">
              <a:solidFill>
                <a:srgbClr val="000000"/>
              </a:solidFill>
              <a:latin typeface="Arial"/>
            </a:endParaRPr>
          </a:p>
          <a:p>
            <a:pPr marL="216000" indent="-216000">
              <a:lnSpc>
                <a:spcPct val="100000"/>
              </a:lnSpc>
              <a:buNone/>
              <a:tabLst>
                <a:tab algn="l" pos="0"/>
              </a:tabLst>
            </a:pPr>
            <a:r>
              <a:rPr b="0" lang="es-ES" sz="2000" spc="-1" strike="noStrike">
                <a:solidFill>
                  <a:srgbClr val="000000"/>
                </a:solidFill>
                <a:latin typeface="Arial"/>
              </a:rPr>
              <a:t>(hay un ejemplo mas en la carpeta de ejemplos que no es obligatorio enseñar)</a:t>
            </a:r>
            <a:endParaRPr b="0" lang="es-ES" sz="2000" spc="-1" strike="noStrike">
              <a:solidFill>
                <a:srgbClr val="000000"/>
              </a:solidFill>
              <a:latin typeface="Arial"/>
            </a:endParaRPr>
          </a:p>
          <a:p>
            <a:pPr marL="216000" indent="-216000">
              <a:lnSpc>
                <a:spcPct val="100000"/>
              </a:lnSpc>
              <a:buNone/>
              <a:tabLst>
                <a:tab algn="l" pos="0"/>
              </a:tabLst>
            </a:pPr>
            <a:endParaRPr b="0" lang="es-ES" sz="20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Progress">
    <p:spTree>
      <p:nvGrpSpPr>
        <p:cNvPr id="1" name=""/>
        <p:cNvGrpSpPr/>
        <p:nvPr/>
      </p:nvGrpSpPr>
      <p:grpSpPr>
        <a:xfrm>
          <a:off x="0" y="0"/>
          <a:ext cx="0" cy="0"/>
          <a:chOff x="0" y="0"/>
          <a:chExt cx="0" cy="0"/>
        </a:xfrm>
      </p:grpSpPr>
      <p:sp>
        <p:nvSpPr>
          <p:cNvPr id="6"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7" name="PlaceHolder 2"/>
          <p:cNvSpPr>
            <a:spLocks noGrp="1"/>
          </p:cNvSpPr>
          <p:nvPr>
            <p:ph/>
          </p:nvPr>
        </p:nvSpPr>
        <p:spPr>
          <a:xfrm>
            <a:off x="604800" y="2648880"/>
            <a:ext cx="8869320" cy="328788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910C6F0E-CCB9-4454-9514-1DB3D25F80B7}" type="slidenum">
              <a:t>&lt;#&gt;</a:t>
            </a:fld>
          </a:p>
        </p:txBody>
      </p:sp>
      <p:sp>
        <p:nvSpPr>
          <p:cNvPr id="6" name="PlaceHolder 5"/>
          <p:cNvSpPr>
            <a:spLocks noGrp="1"/>
          </p:cNvSpPr>
          <p:nvPr>
            <p:ph type="dt" idx="3"/>
          </p:nvPr>
        </p:nvSpPr>
        <p:spPr/>
        <p:txBody>
          <a:bodyPr/>
          <a:p>
            <a:r>
              <a:rPr lang="es-E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1">
    <p:spTree>
      <p:nvGrpSpPr>
        <p:cNvPr id="1" name=""/>
        <p:cNvGrpSpPr/>
        <p:nvPr/>
      </p:nvGrpSpPr>
      <p:grpSpPr>
        <a:xfrm>
          <a:off x="0" y="0"/>
          <a:ext cx="0" cy="0"/>
          <a:chOff x="0" y="0"/>
          <a:chExt cx="0" cy="0"/>
        </a:xfrm>
      </p:grpSpPr>
      <p:sp>
        <p:nvSpPr>
          <p:cNvPr id="15"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16" name="PlaceHolder 2"/>
          <p:cNvSpPr>
            <a:spLocks noGrp="1"/>
          </p:cNvSpPr>
          <p:nvPr>
            <p:ph/>
          </p:nvPr>
        </p:nvSpPr>
        <p:spPr>
          <a:xfrm>
            <a:off x="604800" y="2648880"/>
            <a:ext cx="8869320" cy="328788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46442CC5-F200-42F2-8D0E-4C7D9AA0FDB2}" type="slidenum">
              <a:t>&lt;#&gt;</a:t>
            </a:fld>
          </a:p>
        </p:txBody>
      </p:sp>
      <p:sp>
        <p:nvSpPr>
          <p:cNvPr id="6" name="PlaceHolder 5"/>
          <p:cNvSpPr>
            <a:spLocks noGrp="1"/>
          </p:cNvSpPr>
          <p:nvPr>
            <p:ph type="dt" idx="6"/>
          </p:nvPr>
        </p:nvSpPr>
        <p:spPr/>
        <p:txBody>
          <a:bodyPr/>
          <a:p>
            <a:r>
              <a:rPr lang="es-E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p:spTree>
      <p:nvGrpSpPr>
        <p:cNvPr id="1" name=""/>
        <p:cNvGrpSpPr/>
        <p:nvPr/>
      </p:nvGrpSpPr>
      <p:grpSpPr>
        <a:xfrm>
          <a:off x="0" y="0"/>
          <a:ext cx="0" cy="0"/>
          <a:chOff x="0" y="0"/>
          <a:chExt cx="0" cy="0"/>
        </a:xfrm>
      </p:grpSpPr>
      <p:sp>
        <p:nvSpPr>
          <p:cNvPr id="25"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26" name="PlaceHolder 2"/>
          <p:cNvSpPr>
            <a:spLocks noGrp="1"/>
          </p:cNvSpPr>
          <p:nvPr>
            <p:ph/>
          </p:nvPr>
        </p:nvSpPr>
        <p:spPr>
          <a:xfrm>
            <a:off x="604800" y="2648880"/>
            <a:ext cx="8869320" cy="328788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8650F9E0-31A7-4CD9-8C40-1AECBE8AE332}" type="slidenum">
              <a:t>&lt;#&gt;</a:t>
            </a:fld>
          </a:p>
        </p:txBody>
      </p:sp>
      <p:sp>
        <p:nvSpPr>
          <p:cNvPr id="6" name="PlaceHolder 5"/>
          <p:cNvSpPr>
            <a:spLocks noGrp="1"/>
          </p:cNvSpPr>
          <p:nvPr>
            <p:ph type="dt" idx="9"/>
          </p:nvPr>
        </p:nvSpPr>
        <p:spPr/>
        <p:txBody>
          <a:bodyPr/>
          <a:p>
            <a:r>
              <a:rPr lang="es-E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2">
    <p:spTree>
      <p:nvGrpSpPr>
        <p:cNvPr id="1" name=""/>
        <p:cNvGrpSpPr/>
        <p:nvPr/>
      </p:nvGrpSpPr>
      <p:grpSpPr>
        <a:xfrm>
          <a:off x="0" y="0"/>
          <a:ext cx="0" cy="0"/>
          <a:chOff x="0" y="0"/>
          <a:chExt cx="0" cy="0"/>
        </a:xfrm>
      </p:grpSpPr>
      <p:sp>
        <p:nvSpPr>
          <p:cNvPr id="41"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42" name="PlaceHolder 2"/>
          <p:cNvSpPr>
            <a:spLocks noGrp="1"/>
          </p:cNvSpPr>
          <p:nvPr>
            <p:ph/>
          </p:nvPr>
        </p:nvSpPr>
        <p:spPr>
          <a:xfrm>
            <a:off x="604800" y="2648880"/>
            <a:ext cx="8869320" cy="328788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D3EFCA8E-C59E-4596-9196-80F42C698638}" type="slidenum">
              <a:t>&lt;#&gt;</a:t>
            </a:fld>
          </a:p>
        </p:txBody>
      </p:sp>
      <p:sp>
        <p:nvSpPr>
          <p:cNvPr id="6" name="PlaceHolder 5"/>
          <p:cNvSpPr>
            <a:spLocks noGrp="1"/>
          </p:cNvSpPr>
          <p:nvPr>
            <p:ph type="dt" idx="12"/>
          </p:nvPr>
        </p:nvSpPr>
        <p:spPr/>
        <p:txBody>
          <a:bodyPr/>
          <a:p>
            <a:r>
              <a:rPr lang="es-E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0" y="0"/>
            <a:ext cx="10079640" cy="4251240"/>
          </a:xfrm>
          <a:custGeom>
            <a:avLst/>
            <a:gdLst>
              <a:gd name="textAreaLeft" fmla="*/ 0 w 10079640"/>
              <a:gd name="textAreaRight" fmla="*/ 10080360 w 10079640"/>
              <a:gd name="textAreaTop" fmla="*/ 0 h 4251240"/>
              <a:gd name="textAreaBottom" fmla="*/ 4251960 h 4251240"/>
            </a:gdLst>
            <a:ahLst/>
            <a:rect l="textAreaLeft" t="textAreaTop" r="textAreaRight" b="textAreaBottom"/>
            <a:pathLst>
              <a:path w="28001" h="11811">
                <a:moveTo>
                  <a:pt x="0" y="11811"/>
                </a:moveTo>
                <a:lnTo>
                  <a:pt x="0" y="0"/>
                </a:lnTo>
                <a:lnTo>
                  <a:pt x="28001" y="0"/>
                </a:lnTo>
                <a:lnTo>
                  <a:pt x="28001" y="7811"/>
                </a:lnTo>
                <a:lnTo>
                  <a:pt x="0" y="11811"/>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1"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2" name="PlaceHolder 2"/>
          <p:cNvSpPr>
            <a:spLocks noGrp="1"/>
          </p:cNvSpPr>
          <p:nvPr>
            <p:ph type="body"/>
          </p:nvPr>
        </p:nvSpPr>
        <p:spPr>
          <a:xfrm>
            <a:off x="604800" y="2648880"/>
            <a:ext cx="8869320" cy="32878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 name="PlaceHolder 3"/>
          <p:cNvSpPr>
            <a:spLocks noGrp="1"/>
          </p:cNvSpPr>
          <p:nvPr>
            <p:ph type="ftr" idx="1"/>
          </p:nvPr>
        </p:nvSpPr>
        <p:spPr>
          <a:xfrm>
            <a:off x="5579640" y="5129640"/>
            <a:ext cx="43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1400" spc="-1" strike="noStrike">
                <a:solidFill>
                  <a:srgbClr val="000000"/>
                </a:solidFill>
                <a:latin typeface="Liberation Sans Narrow"/>
              </a:defRPr>
            </a:lvl1pPr>
          </a:lstStyle>
          <a:p>
            <a:pPr indent="0" algn="r">
              <a:lnSpc>
                <a:spcPct val="100000"/>
              </a:lnSpc>
              <a:buNone/>
              <a:tabLst>
                <a:tab algn="l" pos="0"/>
              </a:tabLst>
            </a:pPr>
            <a:r>
              <a:rPr b="0" lang="es-ES" sz="1400" spc="-1" strike="noStrike">
                <a:solidFill>
                  <a:srgbClr val="000000"/>
                </a:solidFill>
                <a:latin typeface="Liberation Sans Narrow"/>
              </a:rPr>
              <a:t>&lt;pie de página&gt;</a:t>
            </a:r>
            <a:endParaRPr b="0" lang="es-ES" sz="1400" spc="-1" strike="noStrike">
              <a:solidFill>
                <a:srgbClr val="000000"/>
              </a:solidFill>
              <a:latin typeface="Times New Roman"/>
            </a:endParaRPr>
          </a:p>
        </p:txBody>
      </p:sp>
      <p:sp>
        <p:nvSpPr>
          <p:cNvPr id="4" name="PlaceHolder 4"/>
          <p:cNvSpPr>
            <a:spLocks noGrp="1"/>
          </p:cNvSpPr>
          <p:nvPr>
            <p:ph type="sldNum" idx="2"/>
          </p:nvPr>
        </p:nvSpPr>
        <p:spPr>
          <a:xfrm>
            <a:off x="7379640" y="4589640"/>
            <a:ext cx="25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2600" spc="-1" strike="noStrike">
                <a:solidFill>
                  <a:srgbClr val="000000"/>
                </a:solidFill>
                <a:latin typeface="Liberation Sans Narrow"/>
              </a:defRPr>
            </a:lvl1pPr>
          </a:lstStyle>
          <a:p>
            <a:pPr indent="0" algn="r">
              <a:lnSpc>
                <a:spcPct val="100000"/>
              </a:lnSpc>
              <a:buNone/>
              <a:tabLst>
                <a:tab algn="l" pos="0"/>
              </a:tabLst>
            </a:pPr>
            <a:fld id="{C44120AD-18F8-46D9-8A66-E225DA7B9682}" type="slidenum">
              <a:rPr b="0" lang="es-ES" sz="2600" spc="-1" strike="noStrike">
                <a:solidFill>
                  <a:srgbClr val="000000"/>
                </a:solidFill>
                <a:latin typeface="Liberation Sans Narrow"/>
              </a:rPr>
              <a:t>&lt;número&gt;</a:t>
            </a:fld>
            <a:endParaRPr b="0" lang="es-ES" sz="2600" spc="-1" strike="noStrike">
              <a:solidFill>
                <a:srgbClr val="000000"/>
              </a:solidFill>
              <a:latin typeface="Times New Roman"/>
            </a:endParaRPr>
          </a:p>
        </p:txBody>
      </p:sp>
      <p:sp>
        <p:nvSpPr>
          <p:cNvPr id="5" name="PlaceHolder 5"/>
          <p:cNvSpPr>
            <a:spLocks noGrp="1"/>
          </p:cNvSpPr>
          <p:nvPr>
            <p:ph type="dt" idx="3"/>
          </p:nvPr>
        </p:nvSpPr>
        <p:spPr>
          <a:xfrm>
            <a:off x="7019640" y="4913640"/>
            <a:ext cx="2879280" cy="390600"/>
          </a:xfrm>
          <a:prstGeom prst="rect">
            <a:avLst/>
          </a:prstGeom>
          <a:noFill/>
          <a:ln w="0">
            <a:noFill/>
          </a:ln>
        </p:spPr>
        <p:txBody>
          <a:bodyPr lIns="0" rIns="0" tIns="0" bIns="0" anchor="t">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 name=""/>
          <p:cNvSpPr/>
          <p:nvPr/>
        </p:nvSpPr>
        <p:spPr>
          <a:xfrm>
            <a:off x="1096920" y="4388760"/>
            <a:ext cx="8982000" cy="1280160"/>
          </a:xfrm>
          <a:custGeom>
            <a:avLst/>
            <a:gdLst>
              <a:gd name="textAreaLeft" fmla="*/ 0 w 8982000"/>
              <a:gd name="textAreaRight" fmla="*/ 8982720 w 8982000"/>
              <a:gd name="textAreaTop" fmla="*/ 0 h 1280160"/>
              <a:gd name="textAreaBottom" fmla="*/ 1280880 h 1280160"/>
            </a:gdLst>
            <a:ahLst/>
            <a:rect l="textAreaLeft" t="textAreaTop" r="textAreaRight" b="textAreaBottom"/>
            <a:pathLst>
              <a:path w="24952" h="3558">
                <a:moveTo>
                  <a:pt x="0" y="3558"/>
                </a:moveTo>
                <a:lnTo>
                  <a:pt x="24951" y="3557"/>
                </a:lnTo>
                <a:lnTo>
                  <a:pt x="24952" y="0"/>
                </a:lnTo>
                <a:lnTo>
                  <a:pt x="0" y="3558"/>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9" name=""/>
          <p:cNvSpPr/>
          <p:nvPr/>
        </p:nvSpPr>
        <p:spPr>
          <a:xfrm>
            <a:off x="0" y="0"/>
            <a:ext cx="10079280" cy="1508400"/>
          </a:xfrm>
          <a:custGeom>
            <a:avLst/>
            <a:gdLst>
              <a:gd name="textAreaLeft" fmla="*/ 0 w 10079280"/>
              <a:gd name="textAreaRight" fmla="*/ 10080000 w 10079280"/>
              <a:gd name="textAreaTop" fmla="*/ 0 h 1508400"/>
              <a:gd name="textAreaBottom" fmla="*/ 1509120 h 1508400"/>
            </a:gdLst>
            <a:ahLst/>
            <a:rect l="textAreaLeft" t="textAreaTop" r="textAreaRight" b="textAreaBottom"/>
            <a:pathLst>
              <a:path w="28000" h="4192">
                <a:moveTo>
                  <a:pt x="0" y="4192"/>
                </a:moveTo>
                <a:lnTo>
                  <a:pt x="0" y="0"/>
                </a:lnTo>
                <a:lnTo>
                  <a:pt x="28000" y="0"/>
                </a:lnTo>
                <a:lnTo>
                  <a:pt x="28000" y="191"/>
                </a:lnTo>
                <a:lnTo>
                  <a:pt x="0" y="4192"/>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10"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11" name="PlaceHolder 2"/>
          <p:cNvSpPr>
            <a:spLocks noGrp="1"/>
          </p:cNvSpPr>
          <p:nvPr>
            <p:ph type="body"/>
          </p:nvPr>
        </p:nvSpPr>
        <p:spPr>
          <a:xfrm>
            <a:off x="604800" y="2648880"/>
            <a:ext cx="8869320" cy="32878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12" name="PlaceHolder 3"/>
          <p:cNvSpPr>
            <a:spLocks noGrp="1"/>
          </p:cNvSpPr>
          <p:nvPr>
            <p:ph type="ftr" idx="4"/>
          </p:nvPr>
        </p:nvSpPr>
        <p:spPr>
          <a:xfrm>
            <a:off x="5579640" y="5129640"/>
            <a:ext cx="43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1400" spc="-1" strike="noStrike">
                <a:solidFill>
                  <a:srgbClr val="000000"/>
                </a:solidFill>
                <a:latin typeface="Arial"/>
              </a:defRPr>
            </a:lvl1pPr>
          </a:lstStyle>
          <a:p>
            <a:pPr indent="0" algn="r">
              <a:lnSpc>
                <a:spcPct val="100000"/>
              </a:lnSpc>
              <a:buNone/>
              <a:tabLst>
                <a:tab algn="l" pos="0"/>
              </a:tabLst>
            </a:pPr>
            <a:r>
              <a:rPr b="0" lang="es-ES" sz="1400" spc="-1" strike="noStrike">
                <a:solidFill>
                  <a:srgbClr val="000000"/>
                </a:solidFill>
                <a:latin typeface="Arial"/>
              </a:rPr>
              <a:t>&lt;pie de página&gt;</a:t>
            </a:r>
            <a:endParaRPr b="0" lang="es-ES" sz="1400" spc="-1" strike="noStrike">
              <a:solidFill>
                <a:srgbClr val="000000"/>
              </a:solidFill>
              <a:latin typeface="Times New Roman"/>
            </a:endParaRPr>
          </a:p>
        </p:txBody>
      </p:sp>
      <p:sp>
        <p:nvSpPr>
          <p:cNvPr id="13" name="PlaceHolder 4"/>
          <p:cNvSpPr>
            <a:spLocks noGrp="1"/>
          </p:cNvSpPr>
          <p:nvPr>
            <p:ph type="sldNum" idx="5"/>
          </p:nvPr>
        </p:nvSpPr>
        <p:spPr>
          <a:xfrm>
            <a:off x="7379640" y="4589640"/>
            <a:ext cx="25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2600" spc="-1" strike="noStrike">
                <a:solidFill>
                  <a:srgbClr val="000000"/>
                </a:solidFill>
                <a:latin typeface="Arial"/>
              </a:defRPr>
            </a:lvl1pPr>
          </a:lstStyle>
          <a:p>
            <a:pPr indent="0" algn="r">
              <a:lnSpc>
                <a:spcPct val="100000"/>
              </a:lnSpc>
              <a:buNone/>
              <a:tabLst>
                <a:tab algn="l" pos="0"/>
              </a:tabLst>
            </a:pPr>
            <a:fld id="{7D5F6814-DB97-45B4-863B-F97CC0540CF2}" type="slidenum">
              <a:rPr b="0" lang="es-ES" sz="2600" spc="-1" strike="noStrike">
                <a:solidFill>
                  <a:srgbClr val="000000"/>
                </a:solidFill>
                <a:latin typeface="Arial"/>
              </a:rPr>
              <a:t>&lt;número&gt;</a:t>
            </a:fld>
            <a:endParaRPr b="0" lang="es-ES" sz="2600" spc="-1" strike="noStrike">
              <a:solidFill>
                <a:srgbClr val="000000"/>
              </a:solidFill>
              <a:latin typeface="Times New Roman"/>
            </a:endParaRPr>
          </a:p>
        </p:txBody>
      </p:sp>
      <p:sp>
        <p:nvSpPr>
          <p:cNvPr id="14" name="PlaceHolder 5"/>
          <p:cNvSpPr>
            <a:spLocks noGrp="1"/>
          </p:cNvSpPr>
          <p:nvPr>
            <p:ph type="dt" idx="6"/>
          </p:nvPr>
        </p:nvSpPr>
        <p:spPr>
          <a:xfrm>
            <a:off x="7019640" y="4913640"/>
            <a:ext cx="2879280" cy="390600"/>
          </a:xfrm>
          <a:prstGeom prst="rect">
            <a:avLst/>
          </a:prstGeom>
          <a:noFill/>
          <a:ln w="0">
            <a:noFill/>
          </a:ln>
        </p:spPr>
        <p:txBody>
          <a:bodyPr lIns="0" rIns="0" tIns="0" bIns="0" anchor="t">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 name=""/>
          <p:cNvSpPr/>
          <p:nvPr/>
        </p:nvSpPr>
        <p:spPr>
          <a:xfrm>
            <a:off x="1096920" y="4388760"/>
            <a:ext cx="8982000" cy="1280160"/>
          </a:xfrm>
          <a:custGeom>
            <a:avLst/>
            <a:gdLst>
              <a:gd name="textAreaLeft" fmla="*/ 0 w 8982000"/>
              <a:gd name="textAreaRight" fmla="*/ 8982720 w 8982000"/>
              <a:gd name="textAreaTop" fmla="*/ 0 h 1280160"/>
              <a:gd name="textAreaBottom" fmla="*/ 1280880 h 1280160"/>
            </a:gdLst>
            <a:ahLst/>
            <a:rect l="textAreaLeft" t="textAreaTop" r="textAreaRight" b="textAreaBottom"/>
            <a:pathLst>
              <a:path w="24952" h="3558">
                <a:moveTo>
                  <a:pt x="0" y="3558"/>
                </a:moveTo>
                <a:lnTo>
                  <a:pt x="24951" y="3557"/>
                </a:lnTo>
                <a:lnTo>
                  <a:pt x="24952" y="0"/>
                </a:lnTo>
                <a:lnTo>
                  <a:pt x="0" y="3558"/>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18" name=""/>
          <p:cNvSpPr/>
          <p:nvPr/>
        </p:nvSpPr>
        <p:spPr>
          <a:xfrm>
            <a:off x="0" y="411120"/>
            <a:ext cx="10079280" cy="5257800"/>
          </a:xfrm>
          <a:custGeom>
            <a:avLst/>
            <a:gdLst>
              <a:gd name="textAreaLeft" fmla="*/ 0 w 10079280"/>
              <a:gd name="textAreaRight" fmla="*/ 10080000 w 10079280"/>
              <a:gd name="textAreaTop" fmla="*/ 0 h 5257800"/>
              <a:gd name="textAreaBottom" fmla="*/ 5258520 h 5257800"/>
            </a:gdLst>
            <a:ahLst/>
            <a:rect l="textAreaLeft" t="textAreaTop" r="textAreaRight" b="textAreaBottom"/>
            <a:pathLst>
              <a:path w="28000" h="14607">
                <a:moveTo>
                  <a:pt x="0" y="14607"/>
                </a:moveTo>
                <a:lnTo>
                  <a:pt x="508" y="14607"/>
                </a:lnTo>
                <a:lnTo>
                  <a:pt x="28000" y="10668"/>
                </a:lnTo>
                <a:lnTo>
                  <a:pt x="28000" y="0"/>
                </a:lnTo>
                <a:lnTo>
                  <a:pt x="0" y="4001"/>
                </a:lnTo>
                <a:lnTo>
                  <a:pt x="0" y="14607"/>
                </a:lnTo>
                <a:close/>
              </a:path>
            </a:pathLst>
          </a:custGeom>
          <a:solidFill>
            <a:srgbClr val="b2b2b2"/>
          </a:solidFill>
          <a:ln w="46800">
            <a:solidFill>
              <a:srgbClr val="000000"/>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19" name=""/>
          <p:cNvSpPr/>
          <p:nvPr/>
        </p:nvSpPr>
        <p:spPr>
          <a:xfrm>
            <a:off x="0" y="0"/>
            <a:ext cx="10079640" cy="1713960"/>
          </a:xfrm>
          <a:custGeom>
            <a:avLst/>
            <a:gdLst>
              <a:gd name="textAreaLeft" fmla="*/ 0 w 10079640"/>
              <a:gd name="textAreaRight" fmla="*/ 10080360 w 10079640"/>
              <a:gd name="textAreaTop" fmla="*/ 0 h 1713960"/>
              <a:gd name="textAreaBottom" fmla="*/ 1714680 h 1713960"/>
            </a:gdLst>
            <a:ahLst/>
            <a:rect l="textAreaLeft" t="textAreaTop" r="textAreaRight" b="textAreaBottom"/>
            <a:pathLst>
              <a:path w="28001" h="4763">
                <a:moveTo>
                  <a:pt x="1" y="4763"/>
                </a:moveTo>
                <a:lnTo>
                  <a:pt x="0" y="0"/>
                </a:lnTo>
                <a:lnTo>
                  <a:pt x="28000" y="0"/>
                </a:lnTo>
                <a:lnTo>
                  <a:pt x="28001" y="762"/>
                </a:lnTo>
                <a:lnTo>
                  <a:pt x="1" y="4763"/>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20"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21" name="PlaceHolder 2"/>
          <p:cNvSpPr>
            <a:spLocks noGrp="1"/>
          </p:cNvSpPr>
          <p:nvPr>
            <p:ph type="body"/>
          </p:nvPr>
        </p:nvSpPr>
        <p:spPr>
          <a:xfrm>
            <a:off x="604800" y="2648880"/>
            <a:ext cx="8869320" cy="32878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22" name="PlaceHolder 3"/>
          <p:cNvSpPr>
            <a:spLocks noGrp="1"/>
          </p:cNvSpPr>
          <p:nvPr>
            <p:ph type="ftr" idx="7"/>
          </p:nvPr>
        </p:nvSpPr>
        <p:spPr>
          <a:xfrm>
            <a:off x="5579640" y="5129640"/>
            <a:ext cx="43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1400" spc="-1" strike="noStrike">
                <a:solidFill>
                  <a:srgbClr val="000000"/>
                </a:solidFill>
                <a:latin typeface="Arial"/>
              </a:defRPr>
            </a:lvl1pPr>
          </a:lstStyle>
          <a:p>
            <a:pPr indent="0" algn="r">
              <a:lnSpc>
                <a:spcPct val="100000"/>
              </a:lnSpc>
              <a:buNone/>
              <a:tabLst>
                <a:tab algn="l" pos="0"/>
              </a:tabLst>
            </a:pPr>
            <a:r>
              <a:rPr b="0" lang="es-ES" sz="1400" spc="-1" strike="noStrike">
                <a:solidFill>
                  <a:srgbClr val="000000"/>
                </a:solidFill>
                <a:latin typeface="Arial"/>
              </a:rPr>
              <a:t>&lt;pie de página&gt;</a:t>
            </a:r>
            <a:endParaRPr b="0" lang="es-ES" sz="1400" spc="-1" strike="noStrike">
              <a:solidFill>
                <a:srgbClr val="000000"/>
              </a:solidFill>
              <a:latin typeface="Times New Roman"/>
            </a:endParaRPr>
          </a:p>
        </p:txBody>
      </p:sp>
      <p:sp>
        <p:nvSpPr>
          <p:cNvPr id="23" name="PlaceHolder 4"/>
          <p:cNvSpPr>
            <a:spLocks noGrp="1"/>
          </p:cNvSpPr>
          <p:nvPr>
            <p:ph type="sldNum" idx="8"/>
          </p:nvPr>
        </p:nvSpPr>
        <p:spPr>
          <a:xfrm>
            <a:off x="7379640" y="4589640"/>
            <a:ext cx="25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2600" spc="-1" strike="noStrike">
                <a:solidFill>
                  <a:srgbClr val="000000"/>
                </a:solidFill>
                <a:latin typeface="Arial"/>
              </a:defRPr>
            </a:lvl1pPr>
          </a:lstStyle>
          <a:p>
            <a:pPr indent="0" algn="r">
              <a:lnSpc>
                <a:spcPct val="100000"/>
              </a:lnSpc>
              <a:buNone/>
              <a:tabLst>
                <a:tab algn="l" pos="0"/>
              </a:tabLst>
            </a:pPr>
            <a:fld id="{7E57401F-43C9-4BDD-BCAE-C8C90DEC8D56}" type="slidenum">
              <a:rPr b="0" lang="es-ES" sz="2600" spc="-1" strike="noStrike">
                <a:solidFill>
                  <a:srgbClr val="000000"/>
                </a:solidFill>
                <a:latin typeface="Arial"/>
              </a:rPr>
              <a:t>&lt;número&gt;</a:t>
            </a:fld>
            <a:endParaRPr b="0" lang="es-ES" sz="2600" spc="-1" strike="noStrike">
              <a:solidFill>
                <a:srgbClr val="000000"/>
              </a:solidFill>
              <a:latin typeface="Times New Roman"/>
            </a:endParaRPr>
          </a:p>
        </p:txBody>
      </p:sp>
      <p:sp>
        <p:nvSpPr>
          <p:cNvPr id="24" name="PlaceHolder 5"/>
          <p:cNvSpPr>
            <a:spLocks noGrp="1"/>
          </p:cNvSpPr>
          <p:nvPr>
            <p:ph type="dt" idx="9"/>
          </p:nvPr>
        </p:nvSpPr>
        <p:spPr>
          <a:xfrm>
            <a:off x="7019640" y="4913640"/>
            <a:ext cx="2879280" cy="390600"/>
          </a:xfrm>
          <a:prstGeom prst="rect">
            <a:avLst/>
          </a:prstGeom>
          <a:noFill/>
          <a:ln w="0">
            <a:noFill/>
          </a:ln>
        </p:spPr>
        <p:txBody>
          <a:bodyPr lIns="0" rIns="0" tIns="0" bIns="0" anchor="t">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 name=""/>
          <p:cNvSpPr/>
          <p:nvPr/>
        </p:nvSpPr>
        <p:spPr>
          <a:xfrm>
            <a:off x="1403640" y="4388760"/>
            <a:ext cx="8675640" cy="1279800"/>
          </a:xfrm>
          <a:custGeom>
            <a:avLst/>
            <a:gdLst>
              <a:gd name="textAreaLeft" fmla="*/ 0 w 8675640"/>
              <a:gd name="textAreaRight" fmla="*/ 8676360 w 8675640"/>
              <a:gd name="textAreaTop" fmla="*/ 0 h 1279800"/>
              <a:gd name="textAreaBottom" fmla="*/ 1280520 h 1279800"/>
            </a:gdLst>
            <a:ahLst/>
            <a:rect l="textAreaLeft" t="textAreaTop" r="textAreaRight" b="textAreaBottom"/>
            <a:pathLst>
              <a:path w="24101" h="3557">
                <a:moveTo>
                  <a:pt x="0" y="3557"/>
                </a:moveTo>
                <a:lnTo>
                  <a:pt x="24100" y="3557"/>
                </a:lnTo>
                <a:lnTo>
                  <a:pt x="24101" y="0"/>
                </a:lnTo>
                <a:lnTo>
                  <a:pt x="0" y="3557"/>
                </a:lnTo>
                <a:close/>
              </a:path>
            </a:pathLst>
          </a:custGeom>
          <a:noFill/>
          <a:ln w="0">
            <a:noFill/>
          </a:ln>
        </p:spPr>
        <p:style>
          <a:lnRef idx="0"/>
          <a:fillRef idx="0"/>
          <a:effectRef idx="0"/>
          <a:fontRef idx="minor"/>
        </p:style>
        <p:txBody>
          <a:bodyPr lIns="0" rIns="0" tIns="0" bIns="0" anchor="ctr">
            <a:noAutofit/>
          </a:bodyPr>
          <a:p>
            <a:pPr algn="r">
              <a:lnSpc>
                <a:spcPct val="100000"/>
              </a:lnSpc>
            </a:pPr>
            <a:endParaRPr b="0" lang="es-ES" sz="1400" spc="-1" strike="noStrike">
              <a:solidFill>
                <a:srgbClr val="000000"/>
              </a:solidFill>
              <a:latin typeface="Arial"/>
              <a:ea typeface="DejaVu Sans"/>
            </a:endParaRPr>
          </a:p>
        </p:txBody>
      </p:sp>
      <p:sp>
        <p:nvSpPr>
          <p:cNvPr id="28" name=""/>
          <p:cNvSpPr/>
          <p:nvPr/>
        </p:nvSpPr>
        <p:spPr>
          <a:xfrm>
            <a:off x="0" y="0"/>
            <a:ext cx="10079280" cy="2399760"/>
          </a:xfrm>
          <a:custGeom>
            <a:avLst/>
            <a:gdLst>
              <a:gd name="textAreaLeft" fmla="*/ 0 w 10079280"/>
              <a:gd name="textAreaRight" fmla="*/ 10080000 w 10079280"/>
              <a:gd name="textAreaTop" fmla="*/ 0 h 2399760"/>
              <a:gd name="textAreaBottom" fmla="*/ 2400480 h 2399760"/>
            </a:gdLst>
            <a:ahLst/>
            <a:rect l="textAreaLeft" t="textAreaTop" r="textAreaRight" b="textAreaBottom"/>
            <a:pathLst>
              <a:path w="28000" h="6668">
                <a:moveTo>
                  <a:pt x="0" y="6668"/>
                </a:moveTo>
                <a:lnTo>
                  <a:pt x="0" y="0"/>
                </a:lnTo>
                <a:lnTo>
                  <a:pt x="28000" y="0"/>
                </a:lnTo>
                <a:lnTo>
                  <a:pt x="28000" y="2667"/>
                </a:lnTo>
                <a:lnTo>
                  <a:pt x="0" y="6668"/>
                </a:lnTo>
                <a:close/>
              </a:path>
            </a:pathLst>
          </a:custGeom>
          <a:noFill/>
          <a:ln w="0">
            <a:noFill/>
          </a:ln>
        </p:spPr>
        <p:style>
          <a:lnRef idx="0"/>
          <a:fillRef idx="0"/>
          <a:effectRef idx="0"/>
          <a:fontRef idx="minor"/>
        </p:style>
        <p:txBody>
          <a:bodyPr lIns="0" rIns="0" tIns="0" bIns="0" anchor="ctr">
            <a:noAutofit/>
          </a:bodyPr>
          <a:p>
            <a:pPr algn="r">
              <a:lnSpc>
                <a:spcPct val="100000"/>
              </a:lnSpc>
            </a:pPr>
            <a:endParaRPr b="0" lang="es-ES" sz="1400" spc="-1" strike="noStrike">
              <a:solidFill>
                <a:srgbClr val="000000"/>
              </a:solidFill>
              <a:latin typeface="Arial"/>
              <a:ea typeface="DejaVu Sans"/>
            </a:endParaRPr>
          </a:p>
        </p:txBody>
      </p:sp>
      <p:sp>
        <p:nvSpPr>
          <p:cNvPr id="29" name=""/>
          <p:cNvSpPr/>
          <p:nvPr/>
        </p:nvSpPr>
        <p:spPr>
          <a:xfrm>
            <a:off x="0" y="0"/>
            <a:ext cx="10079280" cy="2399760"/>
          </a:xfrm>
          <a:custGeom>
            <a:avLst/>
            <a:gdLst>
              <a:gd name="textAreaLeft" fmla="*/ 0 w 10079280"/>
              <a:gd name="textAreaRight" fmla="*/ 10080000 w 10079280"/>
              <a:gd name="textAreaTop" fmla="*/ 0 h 2399760"/>
              <a:gd name="textAreaBottom" fmla="*/ 2400480 h 2399760"/>
            </a:gdLst>
            <a:ahLst/>
            <a:rect l="textAreaLeft" t="textAreaTop" r="textAreaRight" b="textAreaBottom"/>
            <a:pathLst>
              <a:path w="28000" h="6668">
                <a:moveTo>
                  <a:pt x="0" y="6668"/>
                </a:moveTo>
                <a:lnTo>
                  <a:pt x="0" y="0"/>
                </a:lnTo>
                <a:lnTo>
                  <a:pt x="28000" y="0"/>
                </a:lnTo>
                <a:lnTo>
                  <a:pt x="28000" y="2667"/>
                </a:lnTo>
                <a:lnTo>
                  <a:pt x="0" y="6668"/>
                </a:lnTo>
                <a:close/>
              </a:path>
            </a:pathLst>
          </a:custGeom>
          <a:noFill/>
          <a:ln w="0">
            <a:noFill/>
          </a:ln>
        </p:spPr>
        <p:style>
          <a:lnRef idx="0"/>
          <a:fillRef idx="0"/>
          <a:effectRef idx="0"/>
          <a:fontRef idx="minor"/>
        </p:style>
        <p:txBody>
          <a:bodyPr lIns="0" rIns="0" tIns="0" bIns="0" anchor="ctr">
            <a:noAutofit/>
          </a:bodyPr>
          <a:p>
            <a:pPr algn="r">
              <a:lnSpc>
                <a:spcPct val="100000"/>
              </a:lnSpc>
            </a:pPr>
            <a:endParaRPr b="0" lang="es-ES" sz="1400" spc="-1" strike="noStrike">
              <a:solidFill>
                <a:srgbClr val="000000"/>
              </a:solidFill>
              <a:latin typeface="Arial"/>
              <a:ea typeface="DejaVu Sans"/>
            </a:endParaRPr>
          </a:p>
        </p:txBody>
      </p:sp>
      <p:sp>
        <p:nvSpPr>
          <p:cNvPr id="30" name=""/>
          <p:cNvSpPr/>
          <p:nvPr/>
        </p:nvSpPr>
        <p:spPr>
          <a:xfrm>
            <a:off x="1403640" y="4388760"/>
            <a:ext cx="8675640" cy="1279800"/>
          </a:xfrm>
          <a:custGeom>
            <a:avLst/>
            <a:gdLst>
              <a:gd name="textAreaLeft" fmla="*/ 0 w 8675640"/>
              <a:gd name="textAreaRight" fmla="*/ 8676360 w 8675640"/>
              <a:gd name="textAreaTop" fmla="*/ 0 h 1279800"/>
              <a:gd name="textAreaBottom" fmla="*/ 1280520 h 1279800"/>
            </a:gdLst>
            <a:ahLst/>
            <a:rect l="textAreaLeft" t="textAreaTop" r="textAreaRight" b="textAreaBottom"/>
            <a:pathLst>
              <a:path w="24101" h="3557">
                <a:moveTo>
                  <a:pt x="0" y="3557"/>
                </a:moveTo>
                <a:lnTo>
                  <a:pt x="24100" y="3557"/>
                </a:lnTo>
                <a:lnTo>
                  <a:pt x="24101" y="0"/>
                </a:lnTo>
                <a:lnTo>
                  <a:pt x="0" y="3557"/>
                </a:lnTo>
                <a:close/>
              </a:path>
            </a:pathLst>
          </a:custGeom>
          <a:noFill/>
          <a:ln w="0">
            <a:noFill/>
          </a:ln>
        </p:spPr>
        <p:style>
          <a:lnRef idx="0"/>
          <a:fillRef idx="0"/>
          <a:effectRef idx="0"/>
          <a:fontRef idx="minor"/>
        </p:style>
        <p:txBody>
          <a:bodyPr lIns="0" rIns="0" tIns="0" bIns="0" anchor="ctr">
            <a:noAutofit/>
          </a:bodyPr>
          <a:p>
            <a:pPr algn="r">
              <a:lnSpc>
                <a:spcPct val="100000"/>
              </a:lnSpc>
            </a:pPr>
            <a:endParaRPr b="0" lang="es-ES" sz="1400" spc="-1" strike="noStrike">
              <a:solidFill>
                <a:srgbClr val="000000"/>
              </a:solidFill>
              <a:latin typeface="Arial"/>
              <a:ea typeface="DejaVu Sans"/>
            </a:endParaRPr>
          </a:p>
        </p:txBody>
      </p:sp>
      <p:sp>
        <p:nvSpPr>
          <p:cNvPr id="31" name=""/>
          <p:cNvSpPr/>
          <p:nvPr/>
        </p:nvSpPr>
        <p:spPr>
          <a:xfrm>
            <a:off x="6480" y="-9720"/>
            <a:ext cx="10079280" cy="2468160"/>
          </a:xfrm>
          <a:custGeom>
            <a:avLst/>
            <a:gdLst>
              <a:gd name="textAreaLeft" fmla="*/ 0 w 10079280"/>
              <a:gd name="textAreaRight" fmla="*/ 10080000 w 10079280"/>
              <a:gd name="textAreaTop" fmla="*/ 0 h 2468160"/>
              <a:gd name="textAreaBottom" fmla="*/ 2468880 h 2468160"/>
            </a:gdLst>
            <a:ahLst/>
            <a:rect l="textAreaLeft" t="textAreaTop" r="textAreaRight" b="textAreaBottom"/>
            <a:pathLst>
              <a:path w="28000" h="6858">
                <a:moveTo>
                  <a:pt x="0" y="6858"/>
                </a:moveTo>
                <a:lnTo>
                  <a:pt x="0" y="0"/>
                </a:lnTo>
                <a:lnTo>
                  <a:pt x="28000" y="0"/>
                </a:lnTo>
                <a:lnTo>
                  <a:pt x="28000" y="2841"/>
                </a:lnTo>
                <a:lnTo>
                  <a:pt x="0" y="6858"/>
                </a:lnTo>
                <a:close/>
              </a:path>
            </a:pathLst>
          </a:custGeom>
          <a:solidFill>
            <a:srgbClr val="dddddd"/>
          </a:solidFill>
          <a:ln w="10800">
            <a:solidFill>
              <a:srgbClr val="999999"/>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32" name=""/>
          <p:cNvSpPr/>
          <p:nvPr/>
        </p:nvSpPr>
        <p:spPr>
          <a:xfrm>
            <a:off x="1403280" y="4388760"/>
            <a:ext cx="8675640" cy="1279800"/>
          </a:xfrm>
          <a:custGeom>
            <a:avLst/>
            <a:gdLst>
              <a:gd name="textAreaLeft" fmla="*/ 0 w 8675640"/>
              <a:gd name="textAreaRight" fmla="*/ 8676360 w 8675640"/>
              <a:gd name="textAreaTop" fmla="*/ 0 h 1279800"/>
              <a:gd name="textAreaBottom" fmla="*/ 1280520 h 1279800"/>
            </a:gdLst>
            <a:ahLst/>
            <a:rect l="textAreaLeft" t="textAreaTop" r="textAreaRight" b="textAreaBottom"/>
            <a:pathLst>
              <a:path w="24101" h="3557">
                <a:moveTo>
                  <a:pt x="0" y="3557"/>
                </a:moveTo>
                <a:lnTo>
                  <a:pt x="24100" y="3557"/>
                </a:lnTo>
                <a:lnTo>
                  <a:pt x="24101" y="0"/>
                </a:lnTo>
                <a:lnTo>
                  <a:pt x="0" y="3557"/>
                </a:lnTo>
                <a:close/>
              </a:path>
            </a:pathLst>
          </a:custGeom>
          <a:noFill/>
          <a:ln w="0">
            <a:noFill/>
          </a:ln>
        </p:spPr>
        <p:style>
          <a:lnRef idx="0"/>
          <a:fillRef idx="0"/>
          <a:effectRef idx="0"/>
          <a:fontRef idx="minor"/>
        </p:style>
        <p:txBody>
          <a:bodyPr lIns="0" rIns="0" tIns="0" bIns="0" anchor="ctr">
            <a:noAutofit/>
          </a:bodyPr>
          <a:p>
            <a:pPr algn="r">
              <a:lnSpc>
                <a:spcPct val="100000"/>
              </a:lnSpc>
            </a:pPr>
            <a:endParaRPr b="0" lang="es-ES" sz="1400" spc="-1" strike="noStrike">
              <a:solidFill>
                <a:srgbClr val="000000"/>
              </a:solidFill>
              <a:latin typeface="Arial"/>
              <a:ea typeface="DejaVu Sans"/>
            </a:endParaRPr>
          </a:p>
        </p:txBody>
      </p:sp>
      <p:sp>
        <p:nvSpPr>
          <p:cNvPr id="33" name=""/>
          <p:cNvSpPr/>
          <p:nvPr/>
        </p:nvSpPr>
        <p:spPr>
          <a:xfrm rot="20952000">
            <a:off x="223560" y="1917000"/>
            <a:ext cx="9401400" cy="2593440"/>
          </a:xfrm>
          <a:prstGeom prst="roundRect">
            <a:avLst>
              <a:gd name="adj" fmla="val 6298"/>
            </a:avLst>
          </a:prstGeom>
          <a:solidFill>
            <a:srgbClr val="b2b2b2"/>
          </a:solidFill>
          <a:ln w="46800">
            <a:solidFill>
              <a:srgbClr val="000000"/>
            </a:solidFill>
            <a:round/>
            <a:headEnd len="med" type="triangle" w="med"/>
          </a:ln>
        </p:spPr>
        <p:style>
          <a:lnRef idx="0"/>
          <a:fillRef idx="0"/>
          <a:effectRef idx="0"/>
          <a:fontRef idx="minor"/>
        </p:style>
        <p:txBody>
          <a:bodyPr lIns="90000" rIns="90000" tIns="45000" bIns="45000" anchor="ctr">
            <a:noAutofit/>
          </a:bodyPr>
          <a:p>
            <a:pPr algn="ctr">
              <a:lnSpc>
                <a:spcPct val="100000"/>
              </a:lnSpc>
            </a:pPr>
            <a:endParaRPr b="0" lang="es-ES" sz="1800" spc="-1" strike="noStrike">
              <a:solidFill>
                <a:srgbClr val="000000"/>
              </a:solidFill>
              <a:latin typeface="Arial"/>
              <a:ea typeface="DejaVu Sans"/>
            </a:endParaRPr>
          </a:p>
        </p:txBody>
      </p:sp>
      <p:sp>
        <p:nvSpPr>
          <p:cNvPr id="34" name=""/>
          <p:cNvSpPr/>
          <p:nvPr/>
        </p:nvSpPr>
        <p:spPr>
          <a:xfrm>
            <a:off x="273960" y="2759400"/>
            <a:ext cx="639360" cy="1225080"/>
          </a:xfrm>
          <a:prstGeom prst="rect">
            <a:avLst/>
          </a:prstGeom>
          <a:noFill/>
          <a:ln w="46800">
            <a:noFill/>
          </a:ln>
        </p:spPr>
        <p:style>
          <a:lnRef idx="0"/>
          <a:fillRef idx="0"/>
          <a:effectRef idx="0"/>
          <a:fontRef idx="minor"/>
        </p:style>
        <p:txBody>
          <a:bodyPr lIns="90000" rIns="90000" tIns="45000" bIns="45000" anchor="t">
            <a:noAutofit/>
          </a:bodyPr>
          <a:p>
            <a:pPr algn="ctr">
              <a:lnSpc>
                <a:spcPct val="100000"/>
              </a:lnSpc>
            </a:pPr>
            <a:r>
              <a:rPr b="0" lang="es-ES" sz="8000" spc="-1" strike="noStrike">
                <a:solidFill>
                  <a:srgbClr val="000000"/>
                </a:solidFill>
                <a:latin typeface="Arial"/>
                <a:ea typeface="DejaVu Sans"/>
              </a:rPr>
              <a:t>“</a:t>
            </a:r>
            <a:endParaRPr b="0" lang="es-ES" sz="8000" spc="-1" strike="noStrike">
              <a:solidFill>
                <a:srgbClr val="000000"/>
              </a:solidFill>
              <a:latin typeface="Arial"/>
            </a:endParaRPr>
          </a:p>
        </p:txBody>
      </p:sp>
      <p:sp>
        <p:nvSpPr>
          <p:cNvPr id="35" name=""/>
          <p:cNvSpPr/>
          <p:nvPr/>
        </p:nvSpPr>
        <p:spPr>
          <a:xfrm>
            <a:off x="9215640" y="3517560"/>
            <a:ext cx="639360" cy="1225080"/>
          </a:xfrm>
          <a:prstGeom prst="rect">
            <a:avLst/>
          </a:prstGeom>
          <a:noFill/>
          <a:ln w="46800">
            <a:noFill/>
          </a:ln>
        </p:spPr>
        <p:style>
          <a:lnRef idx="0"/>
          <a:fillRef idx="0"/>
          <a:effectRef idx="0"/>
          <a:fontRef idx="minor"/>
        </p:style>
        <p:txBody>
          <a:bodyPr lIns="90000" rIns="90000" tIns="45000" bIns="45000" anchor="t">
            <a:noAutofit/>
          </a:bodyPr>
          <a:p>
            <a:pPr algn="ctr">
              <a:lnSpc>
                <a:spcPct val="100000"/>
              </a:lnSpc>
            </a:pPr>
            <a:r>
              <a:rPr b="0" lang="es-ES" sz="8000" spc="-1" strike="noStrike">
                <a:solidFill>
                  <a:srgbClr val="000000"/>
                </a:solidFill>
                <a:latin typeface="Arial"/>
                <a:ea typeface="DejaVu Sans"/>
              </a:rPr>
              <a:t>”</a:t>
            </a:r>
            <a:endParaRPr b="0" lang="es-ES" sz="8000" spc="-1" strike="noStrike">
              <a:solidFill>
                <a:srgbClr val="000000"/>
              </a:solidFill>
              <a:latin typeface="Arial"/>
            </a:endParaRPr>
          </a:p>
        </p:txBody>
      </p:sp>
      <p:sp>
        <p:nvSpPr>
          <p:cNvPr id="36" name="PlaceHolder 1"/>
          <p:cNvSpPr>
            <a:spLocks noGrp="1"/>
          </p:cNvSpPr>
          <p:nvPr>
            <p:ph type="title"/>
          </p:nvPr>
        </p:nvSpPr>
        <p:spPr>
          <a:xfrm>
            <a:off x="69120" y="1384200"/>
            <a:ext cx="9001080" cy="95328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37" name="PlaceHolder 2"/>
          <p:cNvSpPr>
            <a:spLocks noGrp="1"/>
          </p:cNvSpPr>
          <p:nvPr>
            <p:ph type="body"/>
          </p:nvPr>
        </p:nvSpPr>
        <p:spPr>
          <a:xfrm>
            <a:off x="604800" y="2648880"/>
            <a:ext cx="8869320" cy="32878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8" name="PlaceHolder 3"/>
          <p:cNvSpPr>
            <a:spLocks noGrp="1"/>
          </p:cNvSpPr>
          <p:nvPr>
            <p:ph type="ftr" idx="10"/>
          </p:nvPr>
        </p:nvSpPr>
        <p:spPr>
          <a:xfrm>
            <a:off x="5579640" y="5129640"/>
            <a:ext cx="43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1400" spc="-1" strike="noStrike">
                <a:solidFill>
                  <a:srgbClr val="000000"/>
                </a:solidFill>
                <a:latin typeface="Arial"/>
              </a:defRPr>
            </a:lvl1pPr>
          </a:lstStyle>
          <a:p>
            <a:pPr indent="0" algn="r">
              <a:lnSpc>
                <a:spcPct val="100000"/>
              </a:lnSpc>
              <a:buNone/>
              <a:tabLst>
                <a:tab algn="l" pos="0"/>
              </a:tabLst>
            </a:pPr>
            <a:r>
              <a:rPr b="0" lang="es-ES" sz="1400" spc="-1" strike="noStrike">
                <a:solidFill>
                  <a:srgbClr val="000000"/>
                </a:solidFill>
                <a:latin typeface="Arial"/>
              </a:rPr>
              <a:t>&lt;pie de página&gt;</a:t>
            </a:r>
            <a:endParaRPr b="0" lang="es-ES" sz="1400" spc="-1" strike="noStrike">
              <a:solidFill>
                <a:srgbClr val="000000"/>
              </a:solidFill>
              <a:latin typeface="Times New Roman"/>
            </a:endParaRPr>
          </a:p>
        </p:txBody>
      </p:sp>
      <p:sp>
        <p:nvSpPr>
          <p:cNvPr id="39" name="PlaceHolder 4"/>
          <p:cNvSpPr>
            <a:spLocks noGrp="1"/>
          </p:cNvSpPr>
          <p:nvPr>
            <p:ph type="sldNum" idx="11"/>
          </p:nvPr>
        </p:nvSpPr>
        <p:spPr>
          <a:xfrm>
            <a:off x="7379640" y="4589640"/>
            <a:ext cx="2519280" cy="390600"/>
          </a:xfrm>
          <a:prstGeom prst="rect">
            <a:avLst/>
          </a:prstGeom>
          <a:noFill/>
          <a:ln w="0">
            <a:noFill/>
          </a:ln>
        </p:spPr>
        <p:txBody>
          <a:bodyPr lIns="0" rIns="0" tIns="0" bIns="0" anchor="t">
            <a:noAutofit/>
          </a:bodyPr>
          <a:lstStyle>
            <a:lvl1pPr indent="0" algn="r">
              <a:lnSpc>
                <a:spcPct val="100000"/>
              </a:lnSpc>
              <a:buNone/>
              <a:tabLst>
                <a:tab algn="l" pos="0"/>
              </a:tabLst>
              <a:defRPr b="0" lang="es-ES" sz="2600" spc="-1" strike="noStrike">
                <a:solidFill>
                  <a:srgbClr val="000000"/>
                </a:solidFill>
                <a:latin typeface="Arial"/>
              </a:defRPr>
            </a:lvl1pPr>
          </a:lstStyle>
          <a:p>
            <a:pPr indent="0" algn="r">
              <a:lnSpc>
                <a:spcPct val="100000"/>
              </a:lnSpc>
              <a:buNone/>
              <a:tabLst>
                <a:tab algn="l" pos="0"/>
              </a:tabLst>
            </a:pPr>
            <a:fld id="{4F24E532-7464-4E66-8254-6791F413062D}" type="slidenum">
              <a:rPr b="0" lang="es-ES" sz="2600" spc="-1" strike="noStrike">
                <a:solidFill>
                  <a:srgbClr val="000000"/>
                </a:solidFill>
                <a:latin typeface="Arial"/>
              </a:rPr>
              <a:t>&lt;número&gt;</a:t>
            </a:fld>
            <a:endParaRPr b="0" lang="es-ES" sz="2600" spc="-1" strike="noStrike">
              <a:solidFill>
                <a:srgbClr val="000000"/>
              </a:solidFill>
              <a:latin typeface="Times New Roman"/>
            </a:endParaRPr>
          </a:p>
        </p:txBody>
      </p:sp>
      <p:sp>
        <p:nvSpPr>
          <p:cNvPr id="40" name="PlaceHolder 5"/>
          <p:cNvSpPr>
            <a:spLocks noGrp="1"/>
          </p:cNvSpPr>
          <p:nvPr>
            <p:ph type="dt" idx="12"/>
          </p:nvPr>
        </p:nvSpPr>
        <p:spPr>
          <a:xfrm>
            <a:off x="7019640" y="4913640"/>
            <a:ext cx="2879280" cy="390600"/>
          </a:xfrm>
          <a:prstGeom prst="rect">
            <a:avLst/>
          </a:prstGeom>
          <a:noFill/>
          <a:ln w="0">
            <a:noFill/>
          </a:ln>
        </p:spPr>
        <p:txBody>
          <a:bodyPr lIns="0" rIns="0" tIns="0" bIns="0" anchor="t">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0.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0.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2.xml"/><Relationship Id="rId4"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3.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3.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3.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3.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3.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PlaceHolder 1"/>
          <p:cNvSpPr>
            <a:spLocks noGrp="1"/>
          </p:cNvSpPr>
          <p:nvPr>
            <p:ph type="title"/>
          </p:nvPr>
        </p:nvSpPr>
        <p:spPr>
          <a:xfrm rot="21114000">
            <a:off x="445320" y="2255040"/>
            <a:ext cx="9001800" cy="1607040"/>
          </a:xfrm>
          <a:prstGeom prst="rect">
            <a:avLst/>
          </a:prstGeom>
          <a:noFill/>
          <a:ln w="0">
            <a:noFill/>
          </a:ln>
        </p:spPr>
        <p:txBody>
          <a:bodyPr lIns="0" rIns="0" tIns="0" bIns="0" anchor="ctr">
            <a:noAutofit/>
          </a:bodyPr>
          <a:p>
            <a:pPr indent="0" algn="ctr">
              <a:lnSpc>
                <a:spcPct val="100000"/>
              </a:lnSpc>
              <a:buNone/>
              <a:tabLst>
                <a:tab algn="l" pos="0"/>
              </a:tabLst>
            </a:pPr>
            <a:r>
              <a:rPr b="1" lang="es-ES" sz="5600" spc="-1" strike="noStrike">
                <a:solidFill>
                  <a:srgbClr val="000000"/>
                </a:solidFill>
                <a:latin typeface="Arial"/>
              </a:rPr>
              <a:t>USB inteligentes</a:t>
            </a:r>
            <a:endParaRPr b="0" lang="es-ES" sz="5600" spc="-1" strike="noStrike">
              <a:solidFill>
                <a:srgbClr val="000000"/>
              </a:solidFill>
              <a:latin typeface="Arial"/>
            </a:endParaRPr>
          </a:p>
        </p:txBody>
      </p:sp>
      <p:sp>
        <p:nvSpPr>
          <p:cNvPr id="50" name=""/>
          <p:cNvSpPr/>
          <p:nvPr/>
        </p:nvSpPr>
        <p:spPr>
          <a:xfrm rot="21117000">
            <a:off x="614160" y="3528000"/>
            <a:ext cx="8802720" cy="618840"/>
          </a:xfrm>
          <a:prstGeom prst="rect">
            <a:avLst/>
          </a:prstGeom>
          <a:noFill/>
          <a:ln w="0">
            <a:noFill/>
          </a:ln>
        </p:spPr>
        <p:style>
          <a:lnRef idx="0"/>
          <a:fillRef idx="0"/>
          <a:effectRef idx="0"/>
          <a:fontRef idx="minor"/>
        </p:style>
        <p:txBody>
          <a:bodyPr lIns="0" rIns="0" tIns="0" bIns="0" anchor="ctr">
            <a:noAutofit/>
          </a:bodyPr>
          <a:p>
            <a:pPr marL="216000" indent="-216000" algn="ctr">
              <a:lnSpc>
                <a:spcPct val="100000"/>
              </a:lnSpc>
              <a:buClr>
                <a:srgbClr val="000000"/>
              </a:buClr>
              <a:buSzPct val="45000"/>
              <a:buFont typeface="Wingdings" charset="2"/>
              <a:buChar char=""/>
            </a:pPr>
            <a:endParaRPr b="0" lang="es-ES" sz="1800" spc="-1" strike="noStrike">
              <a:solidFill>
                <a:srgbClr val="000000"/>
              </a:solidFill>
              <a:latin typeface="Arial"/>
            </a:endParaRPr>
          </a:p>
        </p:txBody>
      </p:sp>
      <p:pic>
        <p:nvPicPr>
          <p:cNvPr id="51" name="" descr=""/>
          <p:cNvPicPr/>
          <p:nvPr/>
        </p:nvPicPr>
        <p:blipFill>
          <a:blip r:embed="rId1"/>
          <a:stretch/>
        </p:blipFill>
        <p:spPr>
          <a:xfrm>
            <a:off x="1800000" y="180000"/>
            <a:ext cx="6652800" cy="1979640"/>
          </a:xfrm>
          <a:prstGeom prst="rect">
            <a:avLst/>
          </a:prstGeom>
          <a:ln w="46800">
            <a:noFill/>
          </a:ln>
        </p:spPr>
      </p:pic>
    </p:spTree>
  </p:cSld>
  <mc:AlternateContent>
    <mc:Choice Requires="p14">
      <p:transition spd="slow" p14:dur="2000">
        <p:fade thruBlk="true"/>
      </p:transition>
    </mc:Choice>
    <mc:Fallback>
      <p:transition spd="slow">
        <p:fade thruBlk="true"/>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rot="21111000">
            <a:off x="156600" y="3348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Experimentación </a:t>
            </a:r>
            <a:br>
              <a:rPr sz="3600"/>
            </a:br>
            <a:r>
              <a:rPr b="1" lang="es-ES" sz="3600" spc="-1" strike="noStrike">
                <a:solidFill>
                  <a:srgbClr val="000000"/>
                </a:solidFill>
                <a:latin typeface="Arial"/>
              </a:rPr>
              <a:t>y dudas</a:t>
            </a:r>
            <a:endParaRPr b="0" lang="es-ES" sz="3600" spc="-1" strike="noStrike">
              <a:solidFill>
                <a:srgbClr val="000000"/>
              </a:solidFill>
              <a:latin typeface="Arial"/>
            </a:endParaRPr>
          </a:p>
        </p:txBody>
      </p:sp>
      <p:sp>
        <p:nvSpPr>
          <p:cNvPr id="88"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endParaRPr b="0" lang="es-ES" sz="1800" spc="-1" strike="noStrike">
              <a:solidFill>
                <a:srgbClr val="000000"/>
              </a:solidFill>
              <a:latin typeface="Arial"/>
              <a:ea typeface="DejaVu Sans"/>
            </a:endParaRPr>
          </a:p>
        </p:txBody>
      </p:sp>
      <p:pic>
        <p:nvPicPr>
          <p:cNvPr id="89" name="" descr=""/>
          <p:cNvPicPr/>
          <p:nvPr/>
        </p:nvPicPr>
        <p:blipFill>
          <a:blip r:embed="rId1"/>
          <a:stretch/>
        </p:blipFill>
        <p:spPr>
          <a:xfrm>
            <a:off x="2520000" y="1080000"/>
            <a:ext cx="5734440" cy="3821400"/>
          </a:xfrm>
          <a:prstGeom prst="rect">
            <a:avLst/>
          </a:prstGeom>
          <a:ln w="0">
            <a:noFill/>
          </a:ln>
        </p:spPr>
      </p:pic>
      <p:sp>
        <p:nvSpPr>
          <p:cNvPr id="3" name="PlaceHolder 2"/>
          <p:cNvSpPr>
            <a:spLocks noGrp="1"/>
          </p:cNvSpPr>
          <p:nvPr>
            <p:ph type="sldNum" idx="8"/>
          </p:nvPr>
        </p:nvSpPr>
        <p:spPr/>
        <p:txBody>
          <a:bodyPr/>
          <a:p>
            <a:fld id="{5392B17F-144A-40C9-9AD3-F1BBF96437B4}" type="slidenum">
              <a:t>10</a:t>
            </a:fld>
          </a:p>
        </p:txBody>
      </p:sp>
      <p:sp>
        <p:nvSpPr>
          <p:cNvPr id="4" name="PlaceHolder 3"/>
          <p:cNvSpPr>
            <a:spLocks noGrp="1"/>
          </p:cNvSpPr>
          <p:nvPr>
            <p:ph type="dt" idx="9"/>
          </p:nvPr>
        </p:nvSpPr>
        <p:spPr/>
        <p:txBody>
          <a:bodyPr/>
          <a:p>
            <a:fld id="{4D134CB6-D44B-4223-A994-0F34942E9E44}"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540000" y="2700000"/>
            <a:ext cx="9001080" cy="953280"/>
          </a:xfrm>
          <a:prstGeom prst="rect">
            <a:avLst/>
          </a:prstGeom>
          <a:noFill/>
          <a:ln w="0">
            <a:noFill/>
          </a:ln>
        </p:spPr>
        <p:txBody>
          <a:bodyPr lIns="0" rIns="0" tIns="0" bIns="0" anchor="ctr">
            <a:noAutofit/>
          </a:bodyPr>
          <a:p>
            <a:pPr indent="0" algn="ctr">
              <a:buNone/>
            </a:pPr>
            <a:r>
              <a:rPr b="0" lang="es-ES" sz="4400" spc="-1" strike="noStrike">
                <a:solidFill>
                  <a:srgbClr val="000000"/>
                </a:solidFill>
                <a:latin typeface="Arial"/>
              </a:rPr>
              <a:t>Eso es todo</a:t>
            </a:r>
            <a:endParaRPr b="0" lang="es-ES" sz="4400" spc="-1" strike="noStrike">
              <a:solidFill>
                <a:srgbClr val="000000"/>
              </a:solidFill>
              <a:latin typeface="Arial"/>
            </a:endParaRPr>
          </a:p>
        </p:txBody>
      </p:sp>
      <p:sp>
        <p:nvSpPr>
          <p:cNvPr id="3" name="PlaceHolder 2"/>
          <p:cNvSpPr>
            <a:spLocks noGrp="1"/>
          </p:cNvSpPr>
          <p:nvPr>
            <p:ph type="sldNum" idx="11"/>
          </p:nvPr>
        </p:nvSpPr>
        <p:spPr/>
        <p:txBody>
          <a:bodyPr/>
          <a:p>
            <a:fld id="{2B389FBD-25F0-4C88-895D-1E7820B0DC2B}" type="slidenum">
              <a:t>11</a:t>
            </a:fld>
          </a:p>
        </p:txBody>
      </p:sp>
      <p:sp>
        <p:nvSpPr>
          <p:cNvPr id="4" name="PlaceHolder 3"/>
          <p:cNvSpPr>
            <a:spLocks noGrp="1"/>
          </p:cNvSpPr>
          <p:nvPr>
            <p:ph type="dt" idx="12"/>
          </p:nvPr>
        </p:nvSpPr>
        <p:spPr/>
        <p:txBody>
          <a:bodyPr/>
          <a:p>
            <a:fld id="{EA85D771-EB40-4C72-AD9D-5287244D1B3A}"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title"/>
          </p:nvPr>
        </p:nvSpPr>
        <p:spPr>
          <a:xfrm rot="21111000">
            <a:off x="21240" y="3276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¿Que es un microcontrolador?</a:t>
            </a:r>
            <a:endParaRPr b="0" lang="es-ES" sz="3600" spc="-1" strike="noStrike">
              <a:solidFill>
                <a:srgbClr val="000000"/>
              </a:solidFill>
              <a:latin typeface="Arial"/>
            </a:endParaRPr>
          </a:p>
        </p:txBody>
      </p:sp>
      <p:pic>
        <p:nvPicPr>
          <p:cNvPr id="53" name="" descr=""/>
          <p:cNvPicPr/>
          <p:nvPr/>
        </p:nvPicPr>
        <p:blipFill>
          <a:blip r:embed="rId1"/>
          <a:stretch/>
        </p:blipFill>
        <p:spPr>
          <a:xfrm>
            <a:off x="6300000" y="1421640"/>
            <a:ext cx="3077640" cy="3077640"/>
          </a:xfrm>
          <a:prstGeom prst="rect">
            <a:avLst/>
          </a:prstGeom>
          <a:ln w="46800">
            <a:noFill/>
          </a:ln>
        </p:spPr>
      </p:pic>
      <p:pic>
        <p:nvPicPr>
          <p:cNvPr id="54" name="" descr=""/>
          <p:cNvPicPr/>
          <p:nvPr/>
        </p:nvPicPr>
        <p:blipFill>
          <a:blip r:embed="rId2"/>
          <a:stretch/>
        </p:blipFill>
        <p:spPr>
          <a:xfrm>
            <a:off x="1260000" y="1805400"/>
            <a:ext cx="4639320" cy="2513880"/>
          </a:xfrm>
          <a:prstGeom prst="rect">
            <a:avLst/>
          </a:prstGeom>
          <a:ln w="46800">
            <a:noFill/>
          </a:ln>
        </p:spPr>
      </p:pic>
      <p:sp>
        <p:nvSpPr>
          <p:cNvPr id="3" name="PlaceHolder 2"/>
          <p:cNvSpPr>
            <a:spLocks noGrp="1"/>
          </p:cNvSpPr>
          <p:nvPr>
            <p:ph type="sldNum" idx="5"/>
          </p:nvPr>
        </p:nvSpPr>
        <p:spPr/>
        <p:txBody>
          <a:bodyPr/>
          <a:p>
            <a:fld id="{FF5C72C7-CF0C-460F-BE9E-AC588A4862BD}" type="slidenum">
              <a:t>2</a:t>
            </a:fld>
          </a:p>
        </p:txBody>
      </p:sp>
      <p:sp>
        <p:nvSpPr>
          <p:cNvPr id="4" name="PlaceHolder 3"/>
          <p:cNvSpPr>
            <a:spLocks noGrp="1"/>
          </p:cNvSpPr>
          <p:nvPr>
            <p:ph type="dt" idx="6"/>
          </p:nvPr>
        </p:nvSpPr>
        <p:spPr/>
        <p:txBody>
          <a:bodyPr/>
          <a:p>
            <a:fld id="{1EA8DF98-784F-4F59-A14F-329360A397D8}"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PlaceHolder 1"/>
          <p:cNvSpPr>
            <a:spLocks noGrp="1"/>
          </p:cNvSpPr>
          <p:nvPr>
            <p:ph type="title"/>
          </p:nvPr>
        </p:nvSpPr>
        <p:spPr>
          <a:xfrm rot="21111000">
            <a:off x="91440" y="6732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¿Para que se usan?</a:t>
            </a:r>
            <a:endParaRPr b="0" lang="es-ES" sz="3600" spc="-1" strike="noStrike">
              <a:solidFill>
                <a:srgbClr val="000000"/>
              </a:solidFill>
              <a:latin typeface="Arial"/>
            </a:endParaRPr>
          </a:p>
        </p:txBody>
      </p:sp>
      <p:sp>
        <p:nvSpPr>
          <p:cNvPr id="56"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gn="ctr">
              <a:lnSpc>
                <a:spcPct val="100000"/>
              </a:lnSpc>
              <a:spcBef>
                <a:spcPts val="1191"/>
              </a:spcBef>
              <a:spcAft>
                <a:spcPts val="992"/>
              </a:spcAft>
            </a:pPr>
            <a:endParaRPr b="0" lang="es-ES" sz="1800" spc="-1" strike="noStrike">
              <a:solidFill>
                <a:srgbClr val="000000"/>
              </a:solidFill>
              <a:latin typeface="Arial"/>
              <a:ea typeface="DejaVu Sans"/>
            </a:endParaRPr>
          </a:p>
        </p:txBody>
      </p:sp>
      <p:pic>
        <p:nvPicPr>
          <p:cNvPr id="57" name="" descr=""/>
          <p:cNvPicPr/>
          <p:nvPr/>
        </p:nvPicPr>
        <p:blipFill>
          <a:blip r:embed="rId1"/>
          <a:stretch/>
        </p:blipFill>
        <p:spPr>
          <a:xfrm>
            <a:off x="503640" y="1785240"/>
            <a:ext cx="4608000" cy="2983320"/>
          </a:xfrm>
          <a:prstGeom prst="rect">
            <a:avLst/>
          </a:prstGeom>
          <a:ln w="46800">
            <a:noFill/>
          </a:ln>
        </p:spPr>
      </p:pic>
      <p:pic>
        <p:nvPicPr>
          <p:cNvPr id="58" name="" descr=""/>
          <p:cNvPicPr/>
          <p:nvPr/>
        </p:nvPicPr>
        <p:blipFill>
          <a:blip r:embed="rId2"/>
          <a:stretch/>
        </p:blipFill>
        <p:spPr>
          <a:xfrm>
            <a:off x="6021720" y="1508040"/>
            <a:ext cx="3351240" cy="2811240"/>
          </a:xfrm>
          <a:prstGeom prst="rect">
            <a:avLst/>
          </a:prstGeom>
          <a:ln w="46800">
            <a:noFill/>
          </a:ln>
        </p:spPr>
      </p:pic>
      <p:sp>
        <p:nvSpPr>
          <p:cNvPr id="3" name="PlaceHolder 2"/>
          <p:cNvSpPr>
            <a:spLocks noGrp="1"/>
          </p:cNvSpPr>
          <p:nvPr>
            <p:ph type="sldNum" idx="8"/>
          </p:nvPr>
        </p:nvSpPr>
        <p:spPr/>
        <p:txBody>
          <a:bodyPr/>
          <a:p>
            <a:fld id="{35F31107-BE4A-44D2-A010-42394E6C8D61}" type="slidenum">
              <a:t>3</a:t>
            </a:fld>
          </a:p>
        </p:txBody>
      </p:sp>
      <p:sp>
        <p:nvSpPr>
          <p:cNvPr id="4" name="PlaceHolder 3"/>
          <p:cNvSpPr>
            <a:spLocks noGrp="1"/>
          </p:cNvSpPr>
          <p:nvPr>
            <p:ph type="dt" idx="9"/>
          </p:nvPr>
        </p:nvSpPr>
        <p:spPr/>
        <p:txBody>
          <a:bodyPr/>
          <a:p>
            <a:fld id="{E1C25494-58BB-4C22-A871-A29CFFAA8463}"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¿Para qué los vamos a usar?</a:t>
            </a:r>
            <a:endParaRPr b="0" lang="es-ES" sz="3600" spc="-1" strike="noStrike">
              <a:solidFill>
                <a:srgbClr val="000000"/>
              </a:solidFill>
              <a:latin typeface="Arial"/>
            </a:endParaRPr>
          </a:p>
        </p:txBody>
      </p:sp>
      <p:sp>
        <p:nvSpPr>
          <p:cNvPr id="60"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gn="ctr">
              <a:lnSpc>
                <a:spcPct val="100000"/>
              </a:lnSpc>
              <a:spcBef>
                <a:spcPts val="1191"/>
              </a:spcBef>
              <a:spcAft>
                <a:spcPts val="992"/>
              </a:spcAft>
            </a:pPr>
            <a:endParaRPr b="0" lang="es-ES" sz="1800" spc="-1" strike="noStrike">
              <a:solidFill>
                <a:srgbClr val="000000"/>
              </a:solidFill>
              <a:latin typeface="Arial"/>
              <a:ea typeface="DejaVu Sans"/>
            </a:endParaRPr>
          </a:p>
        </p:txBody>
      </p:sp>
      <p:pic>
        <p:nvPicPr>
          <p:cNvPr id="61" name="" descr=""/>
          <p:cNvPicPr/>
          <p:nvPr/>
        </p:nvPicPr>
        <p:blipFill>
          <a:blip r:embed="rId1"/>
          <a:stretch/>
        </p:blipFill>
        <p:spPr>
          <a:xfrm>
            <a:off x="5940000" y="1021320"/>
            <a:ext cx="3419280" cy="3297960"/>
          </a:xfrm>
          <a:prstGeom prst="rect">
            <a:avLst/>
          </a:prstGeom>
          <a:ln w="46800">
            <a:noFill/>
          </a:ln>
        </p:spPr>
      </p:pic>
      <p:pic>
        <p:nvPicPr>
          <p:cNvPr id="62" name="" descr=""/>
          <p:cNvPicPr/>
          <p:nvPr/>
        </p:nvPicPr>
        <p:blipFill>
          <a:blip r:embed="rId2"/>
          <a:srcRect l="0" t="0" r="0" b="13067"/>
          <a:stretch/>
        </p:blipFill>
        <p:spPr>
          <a:xfrm>
            <a:off x="540000" y="2160000"/>
            <a:ext cx="4997880" cy="2395800"/>
          </a:xfrm>
          <a:prstGeom prst="rect">
            <a:avLst/>
          </a:prstGeom>
          <a:ln w="46800">
            <a:noFill/>
          </a:ln>
        </p:spPr>
      </p:pic>
      <p:sp>
        <p:nvSpPr>
          <p:cNvPr id="3" name="PlaceHolder 2"/>
          <p:cNvSpPr>
            <a:spLocks noGrp="1"/>
          </p:cNvSpPr>
          <p:nvPr>
            <p:ph type="sldNum" idx="8"/>
          </p:nvPr>
        </p:nvSpPr>
        <p:spPr/>
        <p:txBody>
          <a:bodyPr/>
          <a:p>
            <a:fld id="{41279A19-E7E6-469C-BFD8-492AD2AE796F}" type="slidenum">
              <a:t>4</a:t>
            </a:fld>
          </a:p>
        </p:txBody>
      </p:sp>
      <p:sp>
        <p:nvSpPr>
          <p:cNvPr id="4" name="PlaceHolder 3"/>
          <p:cNvSpPr>
            <a:spLocks noGrp="1"/>
          </p:cNvSpPr>
          <p:nvPr>
            <p:ph type="dt" idx="9"/>
          </p:nvPr>
        </p:nvSpPr>
        <p:spPr/>
        <p:txBody>
          <a:bodyPr/>
          <a:p>
            <a:fld id="{E20EC7DB-B7BE-4ADC-BC8C-96DCE58A5F05}"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Proceso del taller</a:t>
            </a:r>
            <a:endParaRPr b="0" lang="es-ES" sz="3600" spc="-1" strike="noStrike">
              <a:solidFill>
                <a:srgbClr val="000000"/>
              </a:solidFill>
              <a:latin typeface="Arial"/>
            </a:endParaRPr>
          </a:p>
        </p:txBody>
      </p:sp>
      <p:sp>
        <p:nvSpPr>
          <p:cNvPr id="64"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gn="ctr">
              <a:lnSpc>
                <a:spcPct val="100000"/>
              </a:lnSpc>
              <a:spcBef>
                <a:spcPts val="1191"/>
              </a:spcBef>
              <a:spcAft>
                <a:spcPts val="992"/>
              </a:spcAft>
            </a:pPr>
            <a:endParaRPr b="0" lang="es-ES" sz="1800" spc="-1" strike="noStrike">
              <a:solidFill>
                <a:srgbClr val="000000"/>
              </a:solidFill>
              <a:latin typeface="Arial"/>
              <a:ea typeface="DejaVu Sans"/>
            </a:endParaRPr>
          </a:p>
        </p:txBody>
      </p:sp>
      <p:pic>
        <p:nvPicPr>
          <p:cNvPr id="65" name="" descr=""/>
          <p:cNvPicPr/>
          <p:nvPr/>
        </p:nvPicPr>
        <p:blipFill>
          <a:blip r:embed="rId1"/>
          <a:srcRect l="0" t="2410" r="0" b="34435"/>
          <a:stretch/>
        </p:blipFill>
        <p:spPr>
          <a:xfrm rot="5400000">
            <a:off x="2860200" y="2180520"/>
            <a:ext cx="4179960" cy="1978920"/>
          </a:xfrm>
          <a:prstGeom prst="rect">
            <a:avLst/>
          </a:prstGeom>
          <a:ln w="46800">
            <a:noFill/>
          </a:ln>
        </p:spPr>
      </p:pic>
      <p:sp>
        <p:nvSpPr>
          <p:cNvPr id="66" name=""/>
          <p:cNvSpPr/>
          <p:nvPr/>
        </p:nvSpPr>
        <p:spPr>
          <a:xfrm>
            <a:off x="5040000" y="2560680"/>
            <a:ext cx="1440000" cy="360"/>
          </a:xfrm>
          <a:prstGeom prst="line">
            <a:avLst/>
          </a:prstGeom>
          <a:ln w="46800">
            <a:solidFill>
              <a:srgbClr val="000000"/>
            </a:solidFill>
            <a:round/>
            <a:headEnd len="med" type="triangle" w="med"/>
          </a:ln>
        </p:spPr>
        <p:style>
          <a:lnRef idx="0"/>
          <a:fillRef idx="0"/>
          <a:effectRef idx="0"/>
          <a:fontRef idx="minor"/>
        </p:style>
        <p:txBody>
          <a:bodyPr lIns="90000" rIns="90000" tIns="-45000" bIns="-45000" anchor="ctr">
            <a:noAutofit/>
          </a:bodyPr>
          <a:p>
            <a:endParaRPr b="0" lang="es-ES" sz="1800" spc="-1" strike="noStrike">
              <a:solidFill>
                <a:srgbClr val="000000"/>
              </a:solidFill>
              <a:latin typeface="Arial"/>
              <a:ea typeface="DejaVu Sans"/>
            </a:endParaRPr>
          </a:p>
        </p:txBody>
      </p:sp>
      <p:sp>
        <p:nvSpPr>
          <p:cNvPr id="67" name=""/>
          <p:cNvSpPr/>
          <p:nvPr/>
        </p:nvSpPr>
        <p:spPr>
          <a:xfrm>
            <a:off x="5940000" y="2160000"/>
            <a:ext cx="2159640" cy="71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s-ES" sz="1800" spc="-1" strike="noStrike">
                <a:solidFill>
                  <a:srgbClr val="000000"/>
                </a:solidFill>
                <a:latin typeface="Arial"/>
              </a:rPr>
              <a:t>IMPORTANTE</a:t>
            </a:r>
            <a:endParaRPr b="0" lang="es-ES" sz="1800" spc="-1" strike="noStrike">
              <a:solidFill>
                <a:srgbClr val="000000"/>
              </a:solidFill>
              <a:latin typeface="Arial"/>
            </a:endParaRPr>
          </a:p>
          <a:p>
            <a:pPr>
              <a:lnSpc>
                <a:spcPct val="100000"/>
              </a:lnSpc>
            </a:pPr>
            <a:endParaRPr b="0" lang="es-ES" sz="1800" spc="-1" strike="noStrike">
              <a:solidFill>
                <a:srgbClr val="000000"/>
              </a:solidFill>
              <a:latin typeface="Arial"/>
            </a:endParaRPr>
          </a:p>
        </p:txBody>
      </p:sp>
      <p:sp>
        <p:nvSpPr>
          <p:cNvPr id="3" name="PlaceHolder 2"/>
          <p:cNvSpPr>
            <a:spLocks noGrp="1"/>
          </p:cNvSpPr>
          <p:nvPr>
            <p:ph type="sldNum" idx="8"/>
          </p:nvPr>
        </p:nvSpPr>
        <p:spPr/>
        <p:txBody>
          <a:bodyPr/>
          <a:p>
            <a:fld id="{855DBC91-B92C-4CA7-997E-AFB83DAD1BB2}" type="slidenum">
              <a:t>5</a:t>
            </a:fld>
          </a:p>
        </p:txBody>
      </p:sp>
      <p:sp>
        <p:nvSpPr>
          <p:cNvPr id="4" name="PlaceHolder 3"/>
          <p:cNvSpPr>
            <a:spLocks noGrp="1"/>
          </p:cNvSpPr>
          <p:nvPr>
            <p:ph type="dt" idx="9"/>
          </p:nvPr>
        </p:nvSpPr>
        <p:spPr/>
        <p:txBody>
          <a:bodyPr/>
          <a:p>
            <a:fld id="{564624C9-6840-4B89-9F3A-BEF05DF7C23B}"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Proceso del taller</a:t>
            </a:r>
            <a:endParaRPr b="0" lang="es-ES" sz="3600" spc="-1" strike="noStrike">
              <a:solidFill>
                <a:srgbClr val="000000"/>
              </a:solidFill>
              <a:latin typeface="Arial"/>
            </a:endParaRPr>
          </a:p>
        </p:txBody>
      </p:sp>
      <p:sp>
        <p:nvSpPr>
          <p:cNvPr id="69"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nSpc>
                <a:spcPct val="100000"/>
              </a:lnSpc>
            </a:pPr>
            <a:endParaRPr b="0" lang="es-ES" sz="1800" spc="-1" strike="noStrike">
              <a:solidFill>
                <a:srgbClr val="000000"/>
              </a:solidFill>
              <a:latin typeface="Arial"/>
              <a:ea typeface="DejaVu Sans"/>
            </a:endParaRPr>
          </a:p>
        </p:txBody>
      </p:sp>
      <p:pic>
        <p:nvPicPr>
          <p:cNvPr id="70" name="" descr=""/>
          <p:cNvPicPr/>
          <p:nvPr/>
        </p:nvPicPr>
        <p:blipFill>
          <a:blip r:embed="rId1"/>
          <a:stretch/>
        </p:blipFill>
        <p:spPr>
          <a:xfrm>
            <a:off x="4500000" y="975600"/>
            <a:ext cx="5259600" cy="2490840"/>
          </a:xfrm>
          <a:prstGeom prst="rect">
            <a:avLst/>
          </a:prstGeom>
          <a:ln w="0">
            <a:noFill/>
          </a:ln>
        </p:spPr>
      </p:pic>
      <p:pic>
        <p:nvPicPr>
          <p:cNvPr id="71" name="" descr=""/>
          <p:cNvPicPr/>
          <p:nvPr/>
        </p:nvPicPr>
        <p:blipFill>
          <a:blip r:embed="rId2"/>
          <a:stretch/>
        </p:blipFill>
        <p:spPr>
          <a:xfrm>
            <a:off x="180000" y="2700000"/>
            <a:ext cx="4524120" cy="2471760"/>
          </a:xfrm>
          <a:prstGeom prst="rect">
            <a:avLst/>
          </a:prstGeom>
          <a:ln w="0">
            <a:noFill/>
          </a:ln>
        </p:spPr>
      </p:pic>
      <p:sp>
        <p:nvSpPr>
          <p:cNvPr id="72" name=""/>
          <p:cNvSpPr/>
          <p:nvPr/>
        </p:nvSpPr>
        <p:spPr>
          <a:xfrm flipH="1">
            <a:off x="5940000" y="1764720"/>
            <a:ext cx="1800000" cy="755280"/>
          </a:xfrm>
          <a:prstGeom prst="line">
            <a:avLst/>
          </a:prstGeom>
          <a:ln w="0">
            <a:solidFill>
              <a:srgbClr val="3465a4"/>
            </a:solidFill>
            <a:tailEnd len="med" type="triangle" w="med"/>
          </a:ln>
        </p:spPr>
        <p:style>
          <a:lnRef idx="0"/>
          <a:fillRef idx="0"/>
          <a:effectRef idx="0"/>
          <a:fontRef idx="minor"/>
        </p:style>
        <p:txBody>
          <a:bodyPr lIns="90000" rIns="90000" tIns="45000" bIns="45000" anchor="ctr">
            <a:noAutofit/>
          </a:bodyPr>
          <a:p>
            <a:endParaRPr b="0" lang="es-ES" sz="1800" spc="-1" strike="noStrike">
              <a:solidFill>
                <a:srgbClr val="000000"/>
              </a:solidFill>
              <a:latin typeface="Arial"/>
              <a:ea typeface="DejaVu Sans"/>
            </a:endParaRPr>
          </a:p>
        </p:txBody>
      </p:sp>
      <p:sp>
        <p:nvSpPr>
          <p:cNvPr id="3" name="PlaceHolder 2"/>
          <p:cNvSpPr>
            <a:spLocks noGrp="1"/>
          </p:cNvSpPr>
          <p:nvPr>
            <p:ph type="sldNum" idx="8"/>
          </p:nvPr>
        </p:nvSpPr>
        <p:spPr/>
        <p:txBody>
          <a:bodyPr/>
          <a:p>
            <a:fld id="{843216E1-34DD-484F-9A62-32898DF25174}" type="slidenum">
              <a:t>6</a:t>
            </a:fld>
          </a:p>
        </p:txBody>
      </p:sp>
      <p:sp>
        <p:nvSpPr>
          <p:cNvPr id="4" name="PlaceHolder 3"/>
          <p:cNvSpPr>
            <a:spLocks noGrp="1"/>
          </p:cNvSpPr>
          <p:nvPr>
            <p:ph type="dt" idx="9"/>
          </p:nvPr>
        </p:nvSpPr>
        <p:spPr/>
        <p:txBody>
          <a:bodyPr/>
          <a:p>
            <a:fld id="{7DF69856-0F9B-4B79-9F44-C67D49C65BE2}"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Proceso del taller</a:t>
            </a:r>
            <a:endParaRPr b="0" lang="es-ES" sz="3600" spc="-1" strike="noStrike">
              <a:solidFill>
                <a:srgbClr val="000000"/>
              </a:solidFill>
              <a:latin typeface="Arial"/>
            </a:endParaRPr>
          </a:p>
        </p:txBody>
      </p:sp>
      <p:sp>
        <p:nvSpPr>
          <p:cNvPr id="74"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nSpc>
                <a:spcPct val="100000"/>
              </a:lnSpc>
            </a:pPr>
            <a:endParaRPr b="0" lang="es-ES" sz="1800" spc="-1" strike="noStrike">
              <a:solidFill>
                <a:srgbClr val="000000"/>
              </a:solidFill>
              <a:latin typeface="Arial"/>
              <a:ea typeface="DejaVu Sans"/>
            </a:endParaRPr>
          </a:p>
        </p:txBody>
      </p:sp>
      <p:pic>
        <p:nvPicPr>
          <p:cNvPr id="75" name="" descr=""/>
          <p:cNvPicPr/>
          <p:nvPr/>
        </p:nvPicPr>
        <p:blipFill>
          <a:blip r:embed="rId1"/>
          <a:stretch/>
        </p:blipFill>
        <p:spPr>
          <a:xfrm>
            <a:off x="2055960" y="1260000"/>
            <a:ext cx="5968800" cy="3563280"/>
          </a:xfrm>
          <a:prstGeom prst="rect">
            <a:avLst/>
          </a:prstGeom>
          <a:ln w="0">
            <a:noFill/>
          </a:ln>
        </p:spPr>
      </p:pic>
      <p:sp>
        <p:nvSpPr>
          <p:cNvPr id="76" name=""/>
          <p:cNvSpPr/>
          <p:nvPr/>
        </p:nvSpPr>
        <p:spPr>
          <a:xfrm flipH="1">
            <a:off x="3780000" y="2160000"/>
            <a:ext cx="1800000" cy="1620000"/>
          </a:xfrm>
          <a:prstGeom prst="line">
            <a:avLst/>
          </a:prstGeom>
          <a:ln w="0">
            <a:solidFill>
              <a:srgbClr val="3465a4"/>
            </a:solidFill>
            <a:tailEnd len="med" type="triangle" w="med"/>
          </a:ln>
        </p:spPr>
        <p:style>
          <a:lnRef idx="0"/>
          <a:fillRef idx="0"/>
          <a:effectRef idx="0"/>
          <a:fontRef idx="minor"/>
        </p:style>
        <p:txBody>
          <a:bodyPr lIns="90000" rIns="90000" tIns="45000" bIns="45000" anchor="ctr">
            <a:noAutofit/>
          </a:bodyPr>
          <a:p>
            <a:endParaRPr b="0" lang="es-ES" sz="1800" spc="-1" strike="noStrike">
              <a:solidFill>
                <a:srgbClr val="000000"/>
              </a:solidFill>
              <a:latin typeface="Arial"/>
              <a:ea typeface="DejaVu Sans"/>
            </a:endParaRPr>
          </a:p>
        </p:txBody>
      </p:sp>
      <p:sp>
        <p:nvSpPr>
          <p:cNvPr id="3" name="PlaceHolder 2"/>
          <p:cNvSpPr>
            <a:spLocks noGrp="1"/>
          </p:cNvSpPr>
          <p:nvPr>
            <p:ph type="sldNum" idx="8"/>
          </p:nvPr>
        </p:nvSpPr>
        <p:spPr/>
        <p:txBody>
          <a:bodyPr/>
          <a:p>
            <a:fld id="{21465CDB-74F4-402B-A28D-1159A4BBFBC7}" type="slidenum">
              <a:t>7</a:t>
            </a:fld>
          </a:p>
        </p:txBody>
      </p:sp>
      <p:sp>
        <p:nvSpPr>
          <p:cNvPr id="4" name="PlaceHolder 3"/>
          <p:cNvSpPr>
            <a:spLocks noGrp="1"/>
          </p:cNvSpPr>
          <p:nvPr>
            <p:ph type="dt" idx="9"/>
          </p:nvPr>
        </p:nvSpPr>
        <p:spPr/>
        <p:txBody>
          <a:bodyPr/>
          <a:p>
            <a:fld id="{DDE16050-DD2C-48F4-BE23-502EA152ED92}"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Proceso del taller</a:t>
            </a:r>
            <a:endParaRPr b="0" lang="es-ES" sz="3600" spc="-1" strike="noStrike">
              <a:solidFill>
                <a:srgbClr val="000000"/>
              </a:solidFill>
              <a:latin typeface="Arial"/>
            </a:endParaRPr>
          </a:p>
        </p:txBody>
      </p:sp>
      <p:sp>
        <p:nvSpPr>
          <p:cNvPr id="78"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pPr>
              <a:lnSpc>
                <a:spcPct val="100000"/>
              </a:lnSpc>
            </a:pPr>
            <a:endParaRPr b="0" lang="es-ES" sz="1800" spc="-1" strike="noStrike">
              <a:solidFill>
                <a:srgbClr val="000000"/>
              </a:solidFill>
              <a:latin typeface="Arial"/>
              <a:ea typeface="DejaVu Sans"/>
            </a:endParaRPr>
          </a:p>
        </p:txBody>
      </p:sp>
      <p:pic>
        <p:nvPicPr>
          <p:cNvPr id="79" name="" descr=""/>
          <p:cNvPicPr/>
          <p:nvPr/>
        </p:nvPicPr>
        <p:blipFill>
          <a:blip r:embed="rId1"/>
          <a:stretch/>
        </p:blipFill>
        <p:spPr>
          <a:xfrm>
            <a:off x="2087640" y="1260000"/>
            <a:ext cx="5905800" cy="3498120"/>
          </a:xfrm>
          <a:prstGeom prst="rect">
            <a:avLst/>
          </a:prstGeom>
          <a:ln w="0">
            <a:noFill/>
          </a:ln>
        </p:spPr>
      </p:pic>
      <p:sp>
        <p:nvSpPr>
          <p:cNvPr id="80" name=""/>
          <p:cNvSpPr/>
          <p:nvPr/>
        </p:nvSpPr>
        <p:spPr>
          <a:xfrm>
            <a:off x="6120000" y="1764720"/>
            <a:ext cx="1873440" cy="574920"/>
          </a:xfrm>
          <a:prstGeom prst="frame">
            <a:avLst>
              <a:gd name="adj1" fmla="val 9259"/>
            </a:avLst>
          </a:pr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s-ES" sz="1800" spc="-1" strike="noStrike">
              <a:solidFill>
                <a:srgbClr val="000000"/>
              </a:solidFill>
              <a:latin typeface="Arial"/>
              <a:ea typeface="DejaVu Sans"/>
            </a:endParaRPr>
          </a:p>
        </p:txBody>
      </p:sp>
      <p:sp>
        <p:nvSpPr>
          <p:cNvPr id="81" name=""/>
          <p:cNvSpPr/>
          <p:nvPr/>
        </p:nvSpPr>
        <p:spPr>
          <a:xfrm flipH="1">
            <a:off x="4140000" y="2340000"/>
            <a:ext cx="2340000" cy="1440000"/>
          </a:xfrm>
          <a:prstGeom prst="line">
            <a:avLst/>
          </a:prstGeom>
          <a:ln w="0">
            <a:solidFill>
              <a:srgbClr val="3465a4"/>
            </a:solidFill>
            <a:tailEnd len="med" type="triangle" w="med"/>
          </a:ln>
        </p:spPr>
        <p:style>
          <a:lnRef idx="0"/>
          <a:fillRef idx="0"/>
          <a:effectRef idx="0"/>
          <a:fontRef idx="minor"/>
        </p:style>
        <p:txBody>
          <a:bodyPr lIns="90000" rIns="90000" tIns="45000" bIns="45000" anchor="ctr">
            <a:noAutofit/>
          </a:bodyPr>
          <a:p>
            <a:endParaRPr b="0" lang="es-ES" sz="1800" spc="-1" strike="noStrike">
              <a:solidFill>
                <a:srgbClr val="000000"/>
              </a:solidFill>
              <a:latin typeface="Arial"/>
              <a:ea typeface="DejaVu Sans"/>
            </a:endParaRPr>
          </a:p>
        </p:txBody>
      </p:sp>
      <p:sp>
        <p:nvSpPr>
          <p:cNvPr id="3" name="PlaceHolder 2"/>
          <p:cNvSpPr>
            <a:spLocks noGrp="1"/>
          </p:cNvSpPr>
          <p:nvPr>
            <p:ph type="sldNum" idx="8"/>
          </p:nvPr>
        </p:nvSpPr>
        <p:spPr/>
        <p:txBody>
          <a:bodyPr/>
          <a:p>
            <a:fld id="{0DD056D4-6087-48BA-A665-1B5062C6CB4E}" type="slidenum">
              <a:t>8</a:t>
            </a:fld>
          </a:p>
        </p:txBody>
      </p:sp>
      <p:sp>
        <p:nvSpPr>
          <p:cNvPr id="4" name="PlaceHolder 3"/>
          <p:cNvSpPr>
            <a:spLocks noGrp="1"/>
          </p:cNvSpPr>
          <p:nvPr>
            <p:ph type="dt" idx="9"/>
          </p:nvPr>
        </p:nvSpPr>
        <p:spPr/>
        <p:txBody>
          <a:bodyPr/>
          <a:p>
            <a:fld id="{197C4DBB-B64D-42EE-B3F6-0CCEB925E5C8}" type="datetime1">
              <a:rPr lang="es-ES"/>
              <a:t>19/03/2024</a:t>
            </a:fld>
          </a:p>
        </p:txBody>
      </p:sp>
    </p:spTree>
  </p:cSld>
  <mc:AlternateContent>
    <mc:Choice Requires="p14">
      <p:transition spd="slow" p14:dur="2000">
        <p:fade/>
      </p:transition>
    </mc:Choice>
    <mc:Fallback>
      <p:transition spd="slow">
        <p:fade/>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rot="21111000">
            <a:off x="-28800" y="177840"/>
            <a:ext cx="9001080" cy="953280"/>
          </a:xfrm>
          <a:prstGeom prst="rect">
            <a:avLst/>
          </a:prstGeom>
          <a:noFill/>
          <a:ln w="0">
            <a:noFill/>
          </a:ln>
        </p:spPr>
        <p:txBody>
          <a:bodyPr lIns="0" rIns="0" tIns="0" bIns="0" anchor="ctr">
            <a:noAutofit/>
          </a:bodyPr>
          <a:p>
            <a:pPr indent="0">
              <a:lnSpc>
                <a:spcPct val="100000"/>
              </a:lnSpc>
              <a:buNone/>
              <a:tabLst>
                <a:tab algn="l" pos="0"/>
              </a:tabLst>
            </a:pPr>
            <a:r>
              <a:rPr b="1" lang="es-ES" sz="3600" spc="-1" strike="noStrike">
                <a:solidFill>
                  <a:srgbClr val="000000"/>
                </a:solidFill>
                <a:latin typeface="Arial"/>
              </a:rPr>
              <a:t>Proceso del taller</a:t>
            </a:r>
            <a:endParaRPr b="0" lang="es-ES" sz="3600" spc="-1" strike="noStrike">
              <a:solidFill>
                <a:srgbClr val="000000"/>
              </a:solidFill>
              <a:latin typeface="Arial"/>
            </a:endParaRPr>
          </a:p>
        </p:txBody>
      </p:sp>
      <p:sp>
        <p:nvSpPr>
          <p:cNvPr id="83" name=""/>
          <p:cNvSpPr/>
          <p:nvPr/>
        </p:nvSpPr>
        <p:spPr>
          <a:xfrm>
            <a:off x="4910400" y="2251800"/>
            <a:ext cx="180000" cy="231120"/>
          </a:xfrm>
          <a:prstGeom prst="rect">
            <a:avLst/>
          </a:prstGeom>
          <a:noFill/>
          <a:ln w="46800">
            <a:noFill/>
          </a:ln>
        </p:spPr>
        <p:style>
          <a:lnRef idx="0"/>
          <a:fillRef idx="0"/>
          <a:effectRef idx="0"/>
          <a:fontRef idx="minor"/>
        </p:style>
        <p:txBody>
          <a:bodyPr lIns="90000" rIns="90000" tIns="45000" bIns="45000" anchor="t">
            <a:noAutofit/>
          </a:bodyPr>
          <a:p>
            <a:endParaRPr b="0" lang="es-ES" sz="1800" spc="-1" strike="noStrike">
              <a:solidFill>
                <a:srgbClr val="000000"/>
              </a:solidFill>
              <a:latin typeface="Arial"/>
              <a:ea typeface="DejaVu Sans"/>
            </a:endParaRPr>
          </a:p>
        </p:txBody>
      </p:sp>
      <p:pic>
        <p:nvPicPr>
          <p:cNvPr id="84" name="" descr=""/>
          <p:cNvPicPr/>
          <p:nvPr/>
        </p:nvPicPr>
        <p:blipFill>
          <a:blip r:embed="rId1"/>
          <a:stretch/>
        </p:blipFill>
        <p:spPr>
          <a:xfrm>
            <a:off x="5187960" y="1080000"/>
            <a:ext cx="4532040" cy="3047400"/>
          </a:xfrm>
          <a:prstGeom prst="rect">
            <a:avLst/>
          </a:prstGeom>
          <a:ln w="0">
            <a:noFill/>
          </a:ln>
        </p:spPr>
      </p:pic>
      <p:pic>
        <p:nvPicPr>
          <p:cNvPr id="85" name="" descr=""/>
          <p:cNvPicPr/>
          <p:nvPr/>
        </p:nvPicPr>
        <p:blipFill>
          <a:blip r:embed="rId2"/>
          <a:stretch/>
        </p:blipFill>
        <p:spPr>
          <a:xfrm>
            <a:off x="383760" y="2482920"/>
            <a:ext cx="4749480" cy="3047400"/>
          </a:xfrm>
          <a:prstGeom prst="rect">
            <a:avLst/>
          </a:prstGeom>
          <a:ln w="0">
            <a:noFill/>
          </a:ln>
        </p:spPr>
      </p:pic>
      <p:sp>
        <p:nvSpPr>
          <p:cNvPr id="86" name=""/>
          <p:cNvSpPr/>
          <p:nvPr/>
        </p:nvSpPr>
        <p:spPr>
          <a:xfrm flipH="1">
            <a:off x="2160000" y="3240000"/>
            <a:ext cx="1440000" cy="1620000"/>
          </a:xfrm>
          <a:prstGeom prst="line">
            <a:avLst/>
          </a:prstGeom>
          <a:ln w="0">
            <a:solidFill>
              <a:srgbClr val="3465a4"/>
            </a:solidFill>
            <a:tailEnd len="med" type="triangle" w="med"/>
          </a:ln>
        </p:spPr>
        <p:style>
          <a:lnRef idx="0"/>
          <a:fillRef idx="0"/>
          <a:effectRef idx="0"/>
          <a:fontRef idx="minor"/>
        </p:style>
        <p:txBody>
          <a:bodyPr lIns="90000" rIns="90000" tIns="45000" bIns="45000" anchor="ctr">
            <a:noAutofit/>
          </a:bodyPr>
          <a:p>
            <a:endParaRPr b="0" lang="es-ES" sz="1800" spc="-1" strike="noStrike">
              <a:solidFill>
                <a:srgbClr val="000000"/>
              </a:solidFill>
              <a:latin typeface="Arial"/>
            </a:endParaRPr>
          </a:p>
        </p:txBody>
      </p:sp>
      <p:sp>
        <p:nvSpPr>
          <p:cNvPr id="3" name="PlaceHolder 2"/>
          <p:cNvSpPr>
            <a:spLocks noGrp="1"/>
          </p:cNvSpPr>
          <p:nvPr>
            <p:ph type="sldNum" idx="8"/>
          </p:nvPr>
        </p:nvSpPr>
        <p:spPr/>
        <p:txBody>
          <a:bodyPr/>
          <a:p>
            <a:fld id="{58604CD7-865A-42DF-9D3D-82067EE050FC}" type="slidenum">
              <a:t>9</a:t>
            </a:fld>
          </a:p>
        </p:txBody>
      </p:sp>
      <p:sp>
        <p:nvSpPr>
          <p:cNvPr id="4" name="PlaceHolder 3"/>
          <p:cNvSpPr>
            <a:spLocks noGrp="1"/>
          </p:cNvSpPr>
          <p:nvPr>
            <p:ph type="dt" idx="9"/>
          </p:nvPr>
        </p:nvSpPr>
        <p:spPr/>
        <p:txBody>
          <a:bodyPr/>
          <a:p>
            <a:fld id="{810D9B9C-B82C-4835-9628-BA0047EDBF0A}" type="datetime1">
              <a:rPr lang="es-ES"/>
              <a:t>19/03/2024</a:t>
            </a:fld>
          </a:p>
        </p:txBody>
      </p:sp>
    </p:spTree>
  </p:cSld>
  <mc:AlternateContent>
    <mc:Choice Requires="p14">
      <p:transition spd="slow" p14:dur="20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333</TotalTime>
  <Application>LibreOffice/7.6.5.2$Linux_X86_64 LibreOffice_project/60$Build-2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2024-03-18T23:28:42Z</dcterms:created>
  <dc:creator/>
  <dc:description/>
  <dc:language>es-ES</dc:language>
  <cp:lastModifiedBy/>
  <dcterms:modified xsi:type="dcterms:W3CDTF">2024-03-19T05:50:03Z</dcterms:modified>
  <cp:revision>28</cp:revision>
  <dc:subject/>
  <dc:title>Progress</dc:title>
</cp:coreProperties>
</file>

<file path=docProps/custom.xml><?xml version="1.0" encoding="utf-8"?>
<Properties xmlns="http://schemas.openxmlformats.org/officeDocument/2006/custom-properties" xmlns:vt="http://schemas.openxmlformats.org/officeDocument/2006/docPropsVTypes"/>
</file>